
<file path=META-INF/manifest.xml><?xml version="1.0" encoding="utf-8"?>
<manifest:manifest xmlns:manifest="urn:oasis:names:tc:opendocument:xmlns:manifest:1.0" xmlns:loext="urn:org:documentfoundation:names:experimental:office:xmlns:loext:1.0" manifest:version="1.2">
  <manifest:file-entry manifest:full-path="/" manifest:version="1.2" manifest:media-type="application/vnd.oasis.opendocument.presentation"/>
  <manifest:file-entry manifest:full-path="Thumbnails/thumbnail.png" manifest:media-type="image/png"/>
  <manifest:file-entry manifest:full-path="styles.xml" manifest:media-type="text/xml"/>
  <manifest:file-entry manifest:full-path="Configurations2/" manifest:media-type="application/vnd.sun.xml.ui.configuration"/>
  <manifest:file-entry manifest:full-path="Pictures/10000000000007D0000004676354FE670259C3FC.jpg" manifest:media-type="image/jpeg"/>
  <manifest:file-entry manifest:full-path="Pictures/100002010000000100000001255872DBF70D95A9.png" manifest:media-type="image/png"/>
  <manifest:file-entry manifest:full-path="Pictures/100002100000001B0000001B8E245E6DD1ED5C63.emf" manifest:media-type="image/x-emf"/>
  <manifest:file-entry manifest:full-path="Pictures/10000000000001730000013E0F03DC7050311F9B.jpg" manifest:media-type="image/jpeg"/>
  <manifest:file-entry manifest:full-path="Pictures/1000000000000173000002302510603A57F2CCB1.jpg" manifest:media-type="image/jpeg"/>
  <manifest:file-entry manifest:full-path="Pictures/10000201000005A400000596208AF8FB950F3480.png" manifest:media-type="image/png"/>
  <manifest:file-entry manifest:full-path="Pictures/100002010000014E00000087414AD4BC20C9894F.png" manifest:media-type="image/png"/>
  <manifest:file-entry manifest:full-path="Pictures/1000020100000198000001F340563FE1EEDDBF82.png" manifest:media-type="image/png"/>
  <manifest:file-entry manifest:full-path="Pictures/10000201000003F5000003F20B35963AD06A8EA9.png" manifest:media-type="image/png"/>
  <manifest:file-entry manifest:full-path="Pictures/10000000000003630000026590E5C76FCFBFF654.jpg" manifest:media-type="image/jpeg"/>
  <manifest:file-entry manifest:full-path="Pictures/100002010000019B0000019B8E5C9F1C141F1485.png" manifest:media-type="image/png"/>
  <manifest:file-entry manifest:full-path="Pictures/1000000000000173000001EDA2B29ADC7D9756E7.jpg" manifest:media-type="image/jpeg"/>
  <manifest:file-entry manifest:full-path="Pictures/100000000000038A0000027FD273AB064D8E7D73.jpg" manifest:media-type="image/jpeg"/>
  <manifest:file-entry manifest:full-path="Pictures/100000000000016500000111E69A088E58A41ADF.jpg" manifest:media-type="image/jpeg"/>
  <manifest:file-entry manifest:full-path="Pictures/10000201000001B3000001B324A18001138B43FA.png" manifest:media-type="image/png"/>
  <manifest:file-entry manifest:full-path="Pictures/100000000000037A0000026D3E223CD749BF1179.jpg" manifest:media-type="image/jpeg"/>
  <manifest:file-entry manifest:full-path="Pictures/10000000000003890000027E0E52E6C349FB19AE.jpg" manifest:media-type="image/jpeg"/>
  <manifest:file-entry manifest:full-path="Pictures/100000000000036300000265856547870C7358CE.jpg" manifest:media-type="image/jpeg"/>
  <manifest:file-entry manifest:full-path="Pictures/10000000000006FF000004B08334121617C92ECF.jpg" manifest:media-type="image/jpeg"/>
  <manifest:file-entry manifest:full-path="Pictures/100000000000038A0000027C63E8000A5141AC3B.jpg" manifest:media-type="image/jpeg"/>
  <manifest:file-entry manifest:full-path="Pictures/100000000000035F00000238D2E16F38962EB4A9.jpg" manifest:media-type="image/jpeg"/>
  <manifest:file-entry manifest:full-path="Pictures/10000201000003F4000003F2A6CEA18C63EF32AC.png" manifest:media-type="image/png"/>
  <manifest:file-entry manifest:full-path="Pictures/100000000000028B00000229093AA70F20E22F3C.jpg" manifest:media-type="image/jpeg"/>
  <manifest:file-entry manifest:full-path="settings.xml" manifest:media-type="text/xml"/>
  <manifest:file-entry manifest:full-path="content.xml" manifest:media-type="text/xml"/>
  <manifest:file-entry manifest:full-path="meta.xml" manifest:media-type="text/xml"/>
</manifest:manifest>
</file>

<file path=content.xml><?xml version="1.0" encoding="utf-8"?>
<office:document-content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xforms="http://www.w3.org/2002/xforms" xmlns:xsd="http://www.w3.org/2001/XMLSchema" xmlns:xsi="http://www.w3.org/2001/XMLSchema-instance"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xmlns:calcext="urn:org:documentfoundation:names:experimental:calc:xmlns:calcext:1.0" xmlns:loext="urn:org:documentfoundation:names:experimental:office:xmlns:loext:1.0" xmlns:field="urn:openoffice:names:experimental:ooo-ms-interop:xmlns:field:1.0" xmlns:formx="urn:openoffice:names:experimental:ooxml-odf-interop:xmlns:form:1.0" xmlns:css3t="http://www.w3.org/TR/css3-text/" office:version="1.2">
  <office:scripts/>
  <office:font-face-decls>
    <style:font-face style:name="+mn-cs" svg:font-family="+mn-cs"/>
    <style:font-face style:name="+mn-ea" svg:font-family="+mn-ea"/>
    <style:font-face style:name="+mn-lt" svg:font-family="+mn-lt"/>
    <style:font-face style:name="Gotham Medium" svg:font-family="'Gotham Medium'"/>
    <style:font-face style:name="Helvetica Light" svg:font-family="'Helvetica Light'"/>
    <style:font-face style:name="Helvetica Neue" svg:font-family="'Helvetica Neue'"/>
    <style:font-face style:name="Helvetica Neue Bold Condensed" svg:font-family="'Helvetica Neue Bold Condensed'"/>
    <style:font-face style:name="Helvetica Neue Condensed" svg:font-family="'Helvetica Neue Condensed'"/>
    <style:font-face style:name="Helvetica Neue Light" svg:font-family="'Helvetica Neue Light'"/>
    <style:font-face style:name="Helvetica Neue Thin" svg:font-family="'Helvetica Neue Thin'"/>
    <style:font-face style:name="Gotham Book" svg:font-family="'Gotham Book'" style:font-family-generic="modern" style:font-pitch="variable"/>
    <style:font-face style:name="Liberation Sans" svg:font-family="'Liberation Sans'" style:font-family-generic="roman" style:font-pitch="variable"/>
    <style:font-face style:name="Liberation Serif" svg:font-family="'Liberation Serif'" style:font-family-generic="roman" style:font-pitch="variable"/>
    <style:font-face style:name="Noto Sans" svg:font-family="'Noto Sans'" style:font-family-generic="roman" style:font-pitch="variable"/>
    <style:font-face style:name="Calibri" svg:font-family="Calibri" style:font-family-generic="swiss" style:font-pitch="variable"/>
    <style:font-face style:name="DejaVu Sans" svg:font-family="'DejaVu Sans'" style:font-family-generic="system" style:font-pitch="variable"/>
    <style:font-face style:name="Liberation Sans1" svg:font-family="'Liberation Sans'" style:font-family-generic="system" style:font-pitch="variable"/>
    <style:font-face style:name="Noto Sans Devanagari" svg:font-family="'Noto Sans Devanagari'" style:font-family-generic="system" style:font-pitch="variable"/>
  </office:font-face-decls>
  <office:automatic-styles>
    <style:style style:name="dp1" style:family="drawing-page">
      <style:drawing-page-properties presentation:background-visible="true" presentation:background-objects-visible="true" presentation:display-footer="false" presentation:display-page-number="false" presentation:display-date-time="false"/>
    </style:style>
    <style:style style:name="dp2" style:family="drawing-page">
      <style:drawing-page-properties presentation:display-header="false" presentation:display-footer="false" presentation:display-page-number="false" presentation:display-date-time="false"/>
    </style:style>
    <style:style style:name="gr1" style:family="graphic" style:parent-style-name="Oggetto_20_senza_20_riempimento_20_e_20_linee">
      <style:graphic-properties draw:stroke="none" svg:stroke-width="0cm"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 style:family="graphic" style:parent-style-name="standard">
      <style:graphic-properties draw:stroke="none" svg:stroke-width="0.071cm" draw:stroke-linejoin="round" draw:fill="solid" draw:fill-color="#ffffff" draw:opacity="66%" draw:textarea-vertical-align="middle" draw:auto-grow-height="true" draw:fit-to-size="false" style:shrink-to-fit="false" fo:min-height="0cm" fo:min-width="0cm" fo:padding-top="0.198cm" fo:padding-bottom="0.198cm" fo:padding-left="0.198cm" fo:padding-right="0.198cm" fo:wrap-option="wrap" draw:shadow="visible" draw:shadow-offset-x="0cm" draw:shadow-offset-y="0.071cm" draw:shadow-color="#000000" draw:shadow-opacity="50%"/>
    </style:style>
    <style:style style:name="gr3" style:family="graphic">
      <style:graphic-properties style:protect="size"/>
    </style:style>
    <style:style style:name="gr4" style:family="graphic" style:parent-style-name="standard">
      <style:graphic-properties draw:stroke="none" svg:stroke-width="0cm" draw:fill="none" draw:textarea-vertical-align="top" draw:auto-grow-height="true" draw:fit-to-size="false" style:shrink-to-fit="false" fo:min-height="0cm" fo:min-width="0cm" fo:padding-top="0.254cm" fo:padding-bottom="0.254cm" fo:padding-left="0.508cm" fo:padding-right="0.508cm" fo:wrap-option="wrap"/>
    </style:style>
    <style:style style:name="gr5" style:family="graphic" style:parent-style-name="standard">
      <style:graphic-properties draw:stroke="solid" svg:stroke-width="0.071cm" svg:stroke-color="#0365c0" draw:stroke-linejoin="round" draw:fill="none" draw:textarea-vertical-align="middle" draw:auto-grow-height="true" draw:fit-to-size="false" style:shrink-to-fit="false" fo:min-height="0cm" fo:min-width="0cm" fo:padding-top="0.198cm" fo:padding-bottom="0.198cm" fo:padding-left="0.198cm" fo:padding-right="0.198cm" fo:wrap-option="wrap" draw:shadow="visible" draw:shadow-offset-x="0cm" draw:shadow-offset-y="0.071cm" draw:shadow-color="#000000" draw:shadow-opacity="50%"/>
    </style:style>
    <style:style style:name="gr6" style:family="graphic" style:parent-style-name="standard">
      <style:graphic-properties draw:stroke="none" svg:stroke-width="0.035cm" draw:stroke-linejoin="miter" draw:fill="none" draw:textarea-vertical-align="middle" draw:auto-grow-height="false" draw:fit-to-size="false" style:shrink-to-fit="false" fo:min-height="0cm" fo:min-width="0cm" fo:padding-top="0.198cm" fo:padding-bottom="0.198cm" fo:padding-left="0.198cm" fo:padding-right="0.198cm" fo:wrap-option="wrap"/>
    </style:style>
    <style:style style:name="gr7" style:family="graphic" style:parent-style-name="standard">
      <style:graphic-properties draw:stroke="none" svg:stroke-width="0.035cm" draw:stroke-linejoin="miter" draw:fill="none" draw:textarea-vertical-align="middle" draw:auto-grow-height="true" draw:fit-to-size="false" style:shrink-to-fit="false" fo:min-height="0cm" fo:min-width="0cm" fo:padding-top="0.198cm" fo:padding-bottom="0.198cm" fo:padding-left="0.198cm" fo:padding-right="0.198cm" fo:wrap-option="wrap"/>
    </style:style>
    <style:style style:name="gr8" style:family="graphic" style:parent-style-name="standard">
      <style:graphic-properties draw:stroke="solid" svg:stroke-width="0.071cm" svg:stroke-color="#0365c0" draw:stroke-linejoin="round" draw:fill="solid" draw:fill-color="#ffffff" draw:textarea-vertical-align="middle" draw:auto-grow-height="true" draw:fit-to-size="false" style:shrink-to-fit="false" fo:min-height="0cm" fo:min-width="0cm" fo:padding-top="0.198cm" fo:padding-bottom="0.198cm" fo:padding-left="0.198cm" fo:padding-right="0.198cm" fo:wrap-option="wrap" draw:shadow="visible" draw:shadow-offset-x="0cm" draw:shadow-offset-y="0.071cm" draw:shadow-color="#000000" draw:shadow-opacity="50%"/>
    </style:style>
    <style:style style:name="gr9" style:family="graphic" style:parent-style-name="Oggetto_20_senza_20_riempimento_20_e_20_linee">
      <style:graphic-properties draw:stroke="none" svg:stroke-width="0.026cm" draw:stroke-linejoin="miter"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pr1" style:family="presentation" style:parent-style-name="Title-title">
      <style:graphic-properties draw:stroke="none" svg:stroke-width="0.035cm" draw:stroke-linejoin="miter" draw:fill="none" draw:textarea-vertical-align="bottom" draw:auto-grow-height="false" draw:fit-to-size="false" style:shrink-to-fit="false" fo:min-height="6.362cm" fo:padding-top="0.198cm" fo:padding-bottom="0.198cm" fo:padding-left="0.198cm" fo:padding-right="0.198cm" fo:wrap-option="wrap"/>
    </style:style>
    <style:style style:name="pr2" style:family="presentation" style:parent-style-name="Title-notes" style:list-style-name="L5">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r3" style:family="presentation" style:parent-style-name="Arup_20_Blank_20_Slide-notes">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r4" style:family="presentation" style:parent-style-name="Arup_20_Blank_20_Slide-backgroundobjects">
      <style:graphic-properties draw:stroke="none" svg:stroke-width="0cm" draw:fill="none" draw:fill-color="#ffffff" draw:textarea-vertical-align="top" draw:auto-grow-height="false" draw:fit-to-size="false" style:shrink-to-fit="false" fo:min-height="12.793cm" fo:padding-top="0.135cm" fo:padding-bottom="0.135cm" fo:padding-left="0.271cm" fo:padding-right="0.271cm" fo:wrap-option="wrap"/>
    </style:style>
    <style:style style:name="pr5" style:family="presentation" style:parent-style-name="Bullets_20_Points-outline1">
      <style:graphic-properties draw:stroke="none" svg:stroke-width="0.035cm" draw:stroke-linejoin="miter" draw:fill="none" draw:textarea-vertical-align="top" draw:auto-grow-height="false" draw:fit-to-size="false" style:shrink-to-fit="false" fo:min-height="21.847cm" fo:padding-top="0.198cm" fo:padding-bottom="0.198cm" fo:padding-left="0.198cm" fo:padding-right="0.198cm" fo:wrap-option="wrap"/>
    </style:style>
    <style:style style:name="pr6" style:family="presentation" style:parent-style-name="Bullets_20_Points-title">
      <style:graphic-properties draw:stroke="none" svg:stroke-width="0.035cm" draw:stroke-linejoin="miter" draw:fill="solid" draw:fill-color="#f8bb38" draw:textarea-vertical-align="middle" draw:auto-grow-height="false" draw:fit-to-size="false" style:shrink-to-fit="false" fo:min-height="6.362cm" fo:padding-top="0.198cm" fo:padding-bottom="0.198cm" fo:padding-left="0.198cm" fo:padding-right="0.198cm" fo:wrap-option="wrap"/>
    </style:style>
    <style:style style:name="pr7" style:family="presentation" style:parent-style-name="Bullets_20_Points-notes" style:list-style-name="L5">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r8" style:family="presentation" style:parent-style-name="Bullets_20_Points-title">
      <style:graphic-properties draw:stroke="none" svg:stroke-width="0.035cm" draw:stroke-linejoin="miter" draw:fill="solid" draw:fill-color="#e57d1d" draw:textarea-vertical-align="middle" draw:auto-grow-height="false" draw:fit-to-size="false" style:shrink-to-fit="false" fo:min-height="6.362cm" fo:padding-top="0.198cm" fo:padding-bottom="0.198cm" fo:padding-left="0.198cm" fo:padding-right="0.198cm" fo:wrap-option="wrap"/>
    </style:style>
    <style:style style:name="pr9" style:family="presentation" style:parent-style-name="Bullets_20_Points-notes" style:list-style-name="L5">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r10" style:family="presentation" style:parent-style-name="Bullets_20_Points-notes">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r11" style:family="presentation" style:parent-style-name="Title-notes" style:list-style-name="L5">
      <style:graphic-properties draw:stroke="none" svg:stroke-width="0cm" draw:fill="none" draw:fill-color="#ffffff" draw:textarea-vertical-align="top" draw:auto-grow-height="false" draw:fit-to-size="false" style:shrink-to-fit="false" fo:min-height="12.793cm" fo:padding-top="0.132cm" fo:padding-bottom="0.132cm" fo:padding-left="0.264cm" fo:padding-right="0.264cm" fo:wrap-option="wrap"/>
    </style:style>
    <style:style style:name="P1" style:family="paragraph">
      <loext:graphic-properties draw:fill="none"/>
      <style:paragraph-properties fo:text-align="start"/>
      <style:text-properties fo:font-size="18pt"/>
    </style:style>
    <style:style style:name="P2" style:family="paragraph">
      <loext:graphic-properties draw:fill="solid" draw:fill-color="#ffffff" draw:opacity="66%"/>
      <style:paragraph-properties fo:text-align="start" style:font-independent-line-spacing="true"/>
      <style:text-properties fo:font-size="100pt"/>
    </style:style>
    <style:style style:name="P3" style:family="paragraph">
      <style:paragraph-properties fo:margin-left="0cm" fo:margin-right="0cm" fo:margin-top="0cm" fo:margin-bottom="0cm" fo:line-height="100%" fo:text-align="center" fo:text-indent="0cm" style:writing-mode="lr-tb">
        <style:tab-stops>
          <style:tab-stop style:position="0cm"/>
        </style:tab-stops>
      </style:paragraph-properties>
      <style:text-properties fo:hyphenate="false"/>
    </style:style>
    <style:style style:name="P4" style:family="paragraph">
      <loext:graphic-properties draw:fill="none"/>
      <style:paragraph-properties fo:text-align="start" style:font-independent-line-spacing="true"/>
      <style:text-properties fo:font-size="100pt"/>
    </style:style>
    <style:style style:name="P5" style:family="paragraph">
      <loext:graphic-properties draw:fill="none" draw:fill-color="#ffffff"/>
      <style:paragraph-properties fo:margin-top="0cm" fo:margin-bottom="0cm" fo:line-height="100%" fo:text-align="start" style:font-independent-line-spacing="true"/>
      <style:text-properties fo:font-variant="normal" fo:text-transform="none" style:text-line-through-style="none" style:text-line-through-type="none" style:text-position="0% 100%" fo:font-size="18pt" fo:letter-spacing="normal" fo:font-style="normal" style:text-underline-style="none" fo:font-weight="normal" style:font-style-asian="normal" style:font-weight-asian="normal" style:font-style-complex="normal" style:font-weight-complex="normal"/>
    </style:style>
    <style:style style:name="P6" style:family="paragraph">
      <style:paragraph-properties fo:margin-left="0cm" fo:margin-right="0cm" fo:margin-top="0cm" fo:margin-bottom="0cm" fo:line-height="100%" fo:text-align="center" fo:text-indent="0cm" style:punctuation-wrap="simple" style:writing-mode="lr-tb">
        <style:tab-stops>
          <style:tab-stop style:position="0cm"/>
        </style:tab-stops>
      </style:paragraph-properties>
      <style:text-properties fo:hyphenate="false"/>
    </style:style>
    <style:style style:name="P7" style:family="paragraph">
      <style:paragraph-properties fo:margin-left="0cm" fo:margin-right="0cm" fo:margin-top="0cm" fo:margin-bottom="0cm" fo:line-height="100%" fo:text-align="start" fo:text-indent="0cm" style:punctuation-wrap="simple" style:writing-mode="lr-tb">
        <style:tab-stops>
          <style:tab-stop style:position="0cm"/>
        </style:tab-stops>
      </style:paragraph-properties>
      <style:text-properties fo:hyphenate="false"/>
    </style:style>
    <style:style style:name="P8" style:family="paragraph">
      <style:paragraph-properties fo:margin-top="0cm" fo:margin-bottom="0cm" fo:line-height="100%" fo:text-align="start"/>
    </style:style>
    <style:style style:name="P9" style:family="paragraph">
      <loext:graphic-properties draw:fill="none" draw:fill-color="#ffffff"/>
      <style:paragraph-properties fo:text-align="start" style:font-independent-line-spacing="true"/>
      <style:text-properties fo:font-size="18pt"/>
    </style:style>
    <style:style style:name="P10" style:family="paragraph">
      <style:paragraph-properties fo:margin-left="0cm" fo:margin-right="0cm" fo:margin-top="0cm" fo:margin-bottom="0cm" fo:line-height="100%" fo:text-align="start" fo:text-indent="0cm" style:punctuation-wrap="simple" style:writing-mode="lr-tb">
        <style:tab-stops>
          <style:tab-stop style:position="0cm"/>
        </style:tab-stops>
      </style:paragraph-properties>
      <style:text-properties fo:font-size="100pt" style:font-size-asian="14pt" style:font-size-complex="14pt" fo:hyphenate="false"/>
    </style:style>
    <style:style style:name="P11" style:family="paragraph">
      <loext:graphic-properties draw:fill="none" draw:fill-color="#ffffff"/>
      <style:paragraph-properties fo:text-align="start" style:font-independent-line-spacing="true"/>
      <style:text-properties fo:font-size="100pt" style:font-size-asian="14pt" style:font-size-complex="14pt"/>
    </style:style>
    <style:style style:name="P12" style:family="paragraph">
      <style:paragraph-properties fo:margin-left="0cm" fo:margin-right="0cm" fo:margin-top="0cm" fo:margin-bottom="0cm" fo:line-height="100%" fo:text-align="start" fo:text-indent="0cm" style:writing-mode="lr-tb"/>
      <style:text-properties fo:hyphenate="false"/>
    </style:style>
    <style:style style:name="P13" style:family="paragraph">
      <style:paragraph-properties fo:margin-left="0cm" fo:margin-right="0cm" fo:margin-top="0cm" fo:margin-bottom="0cm" fo:line-height="80%" fo:text-align="start" fo:text-indent="0cm" style:writing-mode="lr-tb"/>
      <style:text-properties fo:hyphenate="false"/>
    </style:style>
    <style:style style:name="P14" style:family="paragraph">
      <style:paragraph-properties fo:margin-left="3.748cm" fo:margin-right="0cm" fo:margin-top="0cm" fo:margin-bottom="0cm" fo:line-height="80%" fo:text-align="start" fo:text-indent="0cm" style:writing-mode="lr-tb">
        <style:tab-stops>
          <style:tab-stop style:position="0cm"/>
        </style:tab-stops>
      </style:paragraph-properties>
      <style:text-properties fo:hyphenate="false"/>
    </style:style>
    <style:style style:name="P15" style:family="paragraph">
      <style:paragraph-properties fo:margin-left="0cm" fo:margin-right="0cm" fo:margin-top="0cm" fo:margin-bottom="0cm" fo:line-height="80%" fo:text-align="start" fo:text-indent="0cm" style:writing-mode="lr-tb">
        <style:tab-stops>
          <style:tab-stop style:position="0cm"/>
        </style:tab-stops>
      </style:paragraph-properties>
      <style:text-properties fo:hyphenate="false"/>
    </style:style>
    <style:style style:name="P16" style:family="paragraph">
      <style:paragraph-properties fo:margin-left="0cm" fo:margin-right="0cm" fo:margin-top="0cm" fo:margin-bottom="0cm" fo:line-height="100%" fo:text-align="start" fo:text-indent="0cm" style:writing-mode="lr-tb">
        <style:tab-stops>
          <style:tab-stop style:position="0cm"/>
        </style:tab-stops>
      </style:paragraph-properties>
      <style:text-properties fo:hyphenate="false"/>
    </style:style>
    <style:style style:name="P17" style:family="paragraph">
      <loext:graphic-properties draw:fill="solid" draw:fill-color="#f8bb38"/>
      <style:paragraph-properties fo:text-align="start" style:font-independent-line-spacing="true"/>
      <style:text-properties fo:font-size="100pt"/>
    </style:style>
    <style:style style:name="P18" style:family="paragraph">
      <loext:graphic-properties draw:fill="solid" draw:fill-color="#ffffff"/>
      <style:paragraph-properties fo:text-align="start" style:font-independent-line-spacing="true"/>
      <style:text-properties fo:font-size="100pt"/>
    </style:style>
    <style:style style:name="P19" style:family="paragraph">
      <style:paragraph-properties fo:margin-left="5.371cm" fo:margin-right="0cm" fo:margin-top="0cm" fo:margin-bottom="0cm" fo:line-height="80%" fo:text-align="start" fo:text-indent="-1.622cm" style:writing-mode="lr-tb">
        <style:tab-stops>
          <style:tab-stop style:position="0cm"/>
        </style:tab-stops>
      </style:paragraph-properties>
      <style:text-properties fo:hyphenate="false"/>
    </style:style>
    <style:style style:name="P20" style:family="paragraph">
      <loext:graphic-properties draw:fill="solid" draw:fill-color="#e57d1d"/>
      <style:paragraph-properties fo:text-align="start" style:font-independent-line-spacing="true"/>
      <style:text-properties fo:font-size="100pt"/>
    </style:style>
    <style:style style:name="P21" style:family="paragraph">
      <style:paragraph-properties fo:margin-top="0cm" fo:margin-bottom="0cm" fo:line-height="100%" fo:text-align="start" style:punctuation-wrap="hanging"/>
    </style:style>
    <style:style style:name="T1" style:family="text">
      <style:text-properties fo:font-variant="normal" fo:text-transform="none" fo:color="#535353" style:text-line-through-style="none" style:text-line-through-type="none" style:text-position="0% 100%" style:font-name="Calibri" fo:font-size="80pt" fo:letter-spacing="0.212cm" fo:font-style="normal" style:text-underline-style="none" fo:font-weight="normal" style:font-name-asian="Helvetica Neue Light" style:font-size-asian="80pt" style:font-style-asian="normal" style:font-weight-asian="normal" style:font-name-complex="Helvetica Neue Light" style:font-size-complex="80pt" style:font-style-complex="normal" style:font-weight-complex="normal"/>
    </style:style>
    <style:style style:name="T2" style:family="text">
      <style:text-properties fo:font-variant="normal" fo:text-transform="none" fo:color="#0294cd" style:text-line-through-style="none" style:text-line-through-type="none" style:text-position="0% 100%" style:font-name="Gotham Medium" fo:font-size="14pt" fo:letter-spacing="normal" fo:font-style="normal" style:text-underline-style="none" fo:font-weight="normal" style:font-name-asian="Helvetica Light" style:font-size-asian="14pt" style:font-style-asian="normal" style:font-weight-asian="normal" style:font-name-complex="Gotham Book" style:font-size-complex="14pt" style:font-style-complex="normal" style:font-weight-complex="normal"/>
    </style:style>
    <style:style style:name="T3" style:family="text">
      <style:text-properties fo:font-variant="normal" fo:text-transform="none" fo:color="#0294cd" style:text-line-through-style="none" style:text-line-through-type="none" style:text-position="0% 100%" style:font-name="Gotham Medium" fo:font-size="10pt" fo:letter-spacing="normal" fo:font-style="normal" style:text-underline-style="none" fo:font-weight="normal" style:font-name-asian="Helvetica Light" style:font-size-asian="10pt" style:font-style-asian="normal" style:font-weight-asian="normal" style:font-name-complex="Gotham Book" style:font-size-complex="10pt" style:font-style-complex="normal" style:font-weight-complex="normal"/>
    </style:style>
    <style:style style:name="T4" style:family="text">
      <style:text-properties fo:font-variant="normal" fo:text-transform="none" fo:color="#000000" style:text-line-through-style="none" style:text-line-through-type="none" style:text-position="0% 100%" style:font-name="Gotham Book" fo:font-size="40pt" fo:letter-spacing="normal" fo:font-style="normal" style:text-underline-style="none" fo:font-weight="normal" style:font-name-asian="Helvetica Light" style:font-size-asian="40pt" style:font-style-asian="normal" style:font-weight-asian="normal" style:font-name-complex="Gotham Book" style:font-size-complex="40pt" style:font-style-complex="normal" style:font-weight-complex="normal"/>
    </style:style>
    <style:style style:name="T5" style:family="text">
      <style:text-properties fo:font-variant="normal" fo:text-transform="none" fo:color="#616872" style:text-line-through-style="none" style:text-line-through-type="none" style:text-position="0% 100%" style:font-name="Helvetica Light" fo:font-size="16pt" fo:letter-spacing="normal" fo:font-style="normal" style:text-underline-style="none" fo:font-weight="normal" style:font-name-asian="Helvetica Light" style:font-size-asian="16pt" style:font-style-asian="normal" style:font-weight-asian="normal" style:font-name-complex="Helvetica Light" style:font-size-complex="16pt" style:font-style-complex="normal" style:font-weight-complex="normal"/>
    </style:style>
    <style:style style:name="T6" style:family="text">
      <style:text-properties fo:font-variant="normal" fo:text-transform="none" fo:color="#000000" style:text-line-through-style="none" style:text-line-through-type="none" style:text-position="0% 100%" style:font-name="+mn-lt" fo:font-size="13pt" fo:letter-spacing="normal" fo:font-style="normal" style:text-underline-style="none" fo:font-weight="normal" style:font-name-asian="+mn-ea" style:font-size-asian="13pt" style:font-style-asian="normal" style:font-weight-asian="normal" style:font-name-complex="+mn-cs" style:font-size-complex="13pt" style:font-style-complex="normal" style:font-weight-complex="normal"/>
    </style:style>
    <style:style style:name="T7" style:family="text">
      <style:text-properties fo:font-variant="normal" fo:text-transform="none" fo:color="#000000" style:text-line-through-style="none" style:text-line-through-type="none" style:text-position="0% 100%" style:font-name="+mn-lt" fo:font-size="13pt" fo:letter-spacing="normal" fo:font-style="normal" style:text-underline-style="none" fo:font-weight="bold" style:font-name-asian="+mn-ea" style:font-size-asian="13pt" style:font-style-asian="normal" style:font-weight-asian="bold" style:font-name-complex="+mn-cs" style:font-size-complex="13pt" style:font-style-complex="normal" style:font-weight-complex="bold"/>
    </style:style>
    <style:style style:name="T8" style:family="text">
      <style:text-properties fo:font-variant="normal" fo:text-transform="none" fo:color="#000000" style:text-line-through-style="none" style:text-line-through-type="none" style:text-position="0% 100%" style:font-name="+mn-lt" fo:font-size="100pt" fo:letter-spacing="normal" fo:font-style="normal" style:text-underline-style="none" fo:font-weight="normal" style:font-name-asian="+mn-ea" style:font-size-asian="100pt" style:font-style-asian="normal" style:font-weight-asian="normal" style:font-name-complex="+mn-cs" style:font-size-complex="100pt" style:font-style-complex="normal" style:font-weight-complex="normal"/>
    </style:style>
    <style:style style:name="T9" style:family="text">
      <style:text-properties fo:font-variant="normal" fo:text-transform="none" fo:color="#616872" style:text-line-through-style="none" style:text-line-through-type="none" style:text-position="0% 100%" style:font-name="Calibri" fo:font-size="45pt" fo:letter-spacing="-0.035cm" fo:font-style="normal" style:text-underline-style="none" fo:font-weight="bold" style:font-name-asian="Helvetica Neue Thin" style:font-size-asian="45pt" style:font-style-asian="normal" style:font-weight-asian="bold" style:font-name-complex="Helvetica Neue Thin" style:font-size-complex="45pt" style:font-style-complex="normal" style:font-weight-complex="bold"/>
    </style:style>
    <style:style style:name="T10" style:family="text">
      <style:text-properties fo:font-variant="normal" fo:text-transform="none" fo:color="#616872" style:text-line-through-style="none" style:text-line-through-type="none" style:text-position="0% 100%" style:font-name="Calibri" fo:font-size="45pt" fo:letter-spacing="-0.035cm" fo:font-style="normal" style:text-underline-style="none" fo:font-weight="normal" style:font-name-asian="Helvetica Neue Thin" style:font-size-asian="45pt" style:font-style-asian="normal" style:font-weight-asian="normal" style:font-name-complex="Helvetica Neue Thin" style:font-size-complex="45pt" style:font-style-complex="normal" style:font-weight-complex="normal"/>
    </style:style>
    <style:style style:name="T11" style:family="text">
      <style:text-properties fo:font-variant="normal" fo:text-transform="none" fo:color="#616872" style:text-line-through-style="none" style:text-line-through-type="none" style:text-position="0% 100%" style:font-name="Calibri" fo:font-size="40pt" fo:letter-spacing="-0.035cm" fo:font-style="normal" style:text-underline-style="none" fo:font-weight="normal" style:font-name-asian="Helvetica Neue Thin" style:font-size-asian="40pt" style:font-style-asian="normal" style:font-weight-asian="normal" style:font-name-complex="Helvetica Neue Thin" style:font-size-complex="40pt" style:font-style-complex="normal" style:font-weight-complex="normal"/>
    </style:style>
    <style:style style:name="T12" style:family="text">
      <style:text-properties fo:font-variant="normal" fo:text-transform="none" fo:color="#616872" style:text-line-through-style="none" style:text-line-through-type="none" style:text-position="0% 100%" style:font-name="Calibri" fo:font-size="10pt" fo:letter-spacing="-0.035cm" fo:font-style="normal" style:text-underline-style="none" fo:font-weight="normal" style:font-name-asian="Helvetica Neue Thin" style:font-size-asian="10pt" style:font-style-asian="normal" style:font-weight-asian="normal" style:font-name-complex="Helvetica Neue Thin" style:font-size-complex="10pt" style:font-style-complex="normal" style:font-weight-complex="normal"/>
    </style:style>
    <style:style style:name="T13" style:family="text">
      <style:text-properties fo:font-variant="normal" fo:text-transform="none" fo:color="#616872" style:text-line-through-style="none" style:text-line-through-type="none" style:text-position="0% 100%" style:font-name="Calibri" fo:font-size="88pt" fo:letter-spacing="-0.035cm" fo:font-style="normal" style:text-underline-style="none" fo:font-weight="normal" style:font-name-asian="Helvetica Neue Thin" style:font-size-asian="88pt" style:font-style-asian="normal" style:font-weight-asian="normal" style:font-name-complex="Helvetica Neue Thin" style:font-size-complex="88pt" style:font-style-complex="normal" style:font-weight-complex="normal"/>
    </style:style>
    <style:style style:name="T14" style:family="text">
      <style:text-properties fo:font-variant="normal" fo:text-transform="none" fo:color="#616872" style:text-line-through-style="none" style:text-line-through-type="none" style:text-position="0% 100%" style:font-name="Calibri" fo:font-size="45pt" fo:letter-spacing="0.141cm" fo:font-style="normal" style:text-underline-style="none" fo:font-weight="normal" style:font-name-asian="Helvetica Neue Thin" style:font-size-asian="45pt" style:font-style-asian="normal" style:font-weight-asian="normal" style:font-name-complex="Helvetica Neue Thin" style:font-size-complex="45pt" style:font-style-complex="normal" style:font-weight-complex="normal"/>
    </style:style>
    <style:style style:name="T15" style:family="text">
      <style:text-properties fo:font-variant="normal" fo:text-transform="none" fo:color="#616872" style:text-line-through-style="none" style:text-line-through-type="none" style:text-position="0% 100%" style:font-name="Helvetica Neue" fo:font-size="40pt" fo:letter-spacing="0.141cm" fo:font-style="normal" style:text-underline-style="none" fo:font-weight="normal" style:font-name-asian="Helvetica Neue Thin" style:font-size-asian="40pt" style:font-style-asian="normal" style:font-weight-asian="normal" style:font-name-complex="Helvetica Neue Thin" style:font-size-complex="40pt" style:font-style-complex="normal" style:font-weight-complex="normal"/>
    </style:style>
    <style:style style:name="T16" style:family="text">
      <style:text-properties fo:font-variant="normal" fo:text-transform="none" fo:color="#616872" style:text-line-through-style="none" style:text-line-through-type="none" style:text-position="0% 100%" style:font-name="Helvetica Neue" fo:font-size="44pt" fo:letter-spacing="0.141cm" fo:font-style="normal" style:text-underline-style="none" fo:font-weight="normal" style:font-name-asian="Helvetica Neue Thin" style:font-size-asian="44pt" style:font-style-asian="normal" style:font-weight-asian="normal" style:font-name-complex="Helvetica Neue Thin" style:font-size-complex="44pt" style:font-style-complex="normal" style:font-weight-complex="normal"/>
    </style:style>
    <style:style style:name="T17" style:family="text">
      <style:text-properties fo:font-variant="normal" fo:text-transform="none" fo:color="#616872" style:text-line-through-style="none" style:text-line-through-type="none" style:text-position="0% 100%" style:font-name="Helvetica Neue Thin" fo:font-size="65pt" fo:letter-spacing="0.141cm" fo:font-style="normal" style:text-underline-style="none" fo:font-weight="normal" style:font-name-asian="Helvetica Neue Thin" style:font-size-asian="65pt" style:font-style-asian="normal" style:font-weight-asian="normal" style:font-name-complex="Helvetica Neue Thin" style:font-size-complex="65pt" style:font-style-complex="normal" style:font-weight-complex="normal"/>
    </style:style>
    <style:style style:name="T18" style:family="text">
      <style:text-properties fo:font-variant="normal" fo:text-transform="none" fo:color="#616872" style:text-line-through-style="none" style:text-line-through-type="none" style:text-position="0% 100%" style:font-name="Calibri" fo:font-size="96pt" fo:letter-spacing="0.141cm" fo:font-style="normal" style:text-underline-style="none" fo:font-weight="bold" style:font-name-asian="Helvetica Neue Condensed" style:font-size-asian="96pt" style:font-style-asian="normal" style:font-weight-asian="bold" style:font-name-complex="Helvetica Neue Bold Condensed" style:font-size-complex="96pt" style:font-style-complex="normal" style:font-weight-complex="bold"/>
    </style:style>
    <style:style style:name="T19" style:family="text">
      <style:text-properties fo:font-variant="normal" fo:text-transform="none" fo:color="#616872" style:text-line-through-style="none" style:text-line-through-type="none" style:text-position="0% 100%" style:font-name="Helvetica Light" fo:font-size="24pt" fo:letter-spacing="normal" fo:font-style="normal" style:text-underline-style="none" fo:font-weight="normal" style:font-name-asian="Helvetica Light" style:font-size-asian="24pt" style:font-style-asian="normal" style:font-weight-asian="normal" style:font-name-complex="Helvetica Light" style:font-size-complex="24pt" style:font-style-complex="normal" style:font-weight-complex="normal"/>
    </style:style>
    <style:style style:name="T20" style:family="text">
      <style:text-properties fo:font-variant="normal" fo:text-transform="none" fo:color="#616872" style:text-line-through-style="none" style:text-line-through-type="none" style:text-position="0% 100%" style:font-name="Helvetica Light" fo:font-size="24pt" fo:letter-spacing="normal" fo:font-style="normal" style:text-underline-style="none" fo:font-weight="bold" style:font-name-asian="Helvetica Light" style:font-size-asian="24pt" style:font-style-asian="normal" style:font-weight-asian="bold" style:font-name-complex="Helvetica Light" style:font-size-complex="24pt" style:font-style-complex="normal" style:font-weight-complex="bold"/>
    </style:style>
    <style:style style:name="T21" style:family="text">
      <style:text-properties fo:font-variant="normal" fo:text-transform="none" fo:color="#616872" style:text-line-through-style="none" style:text-line-through-type="none" style:text-position="0% 100%" style:font-name="Calibri" fo:font-size="50pt" fo:letter-spacing="0.106cm" fo:font-style="normal" style:text-underline-style="none" fo:font-weight="bold" style:font-name-asian="Helvetica Neue Thin" style:font-size-asian="50pt" style:font-style-asian="normal" style:font-weight-asian="bold" style:font-name-complex="Helvetica Neue Thin" style:font-size-complex="50pt" style:font-style-complex="normal" style:font-weight-complex="bold"/>
    </style:style>
    <style:style style:name="T22" style:family="text">
      <style:text-properties fo:font-variant="normal" fo:text-transform="none" fo:color="#e57d1d" style:text-line-through-style="none" style:text-line-through-type="none" style:text-position="0% 100%" style:font-name="Calibri" fo:font-size="50pt" fo:letter-spacing="0.106cm" fo:font-style="normal" style:text-underline-style="none" fo:font-weight="bold" style:font-name-asian="Helvetica Neue Thin" style:font-size-asian="50pt" style:font-style-asian="normal" style:font-weight-asian="bold" style:font-name-complex="Helvetica Neue Thin" style:font-size-complex="50pt" style:font-style-complex="normal" style:font-weight-complex="bold"/>
    </style:style>
    <style:style style:name="T23" style:family="text">
      <style:text-properties fo:font-variant="normal" fo:text-transform="none" fo:color="#616872" style:text-line-through-style="none" style:text-line-through-type="none" style:text-position="0% 100%" style:font-name="Helvetica Neue" fo:font-size="40pt" fo:letter-spacing="0.106cm" fo:font-style="normal" style:text-underline-style="none" fo:font-weight="bold" style:font-name-asian="Helvetica Neue Thin" style:font-size-asian="40pt" style:font-style-asian="normal" style:font-weight-asian="bold" style:font-name-complex="Helvetica Neue Thin" style:font-size-complex="40pt" style:font-style-complex="normal" style:font-weight-complex="bold"/>
    </style:style>
    <style:style style:name="T24" style:family="text">
      <style:text-properties fo:font-variant="normal" fo:text-transform="none" fo:color="#ffffff" style:text-line-through-style="none" style:text-line-through-type="none" style:text-position="0% 100%" style:font-name="Calibri" fo:font-size="80pt" fo:letter-spacing="0.141cm" fo:font-style="normal" style:text-underline-style="none" fo:font-weight="bold" style:font-name-asian="Helvetica Neue Condensed" style:font-size-asian="80pt" style:font-style-asian="normal" style:font-weight-asian="bold" style:font-name-complex="Helvetica Neue Bold Condensed" style:font-size-complex="80pt" style:font-style-complex="normal" style:font-weight-complex="bold"/>
    </style:style>
    <style:style style:name="T25" style:family="text">
      <style:text-properties fo:font-variant="normal" fo:text-transform="none" fo:color="#000000" style:text-line-through-style="none" style:text-line-through-type="none" style:text-position="0% 100%" fo:font-size="20pt" fo:letter-spacing="normal" fo:font-style="normal" style:text-underline-style="none" fo:font-weight="normal" style:font-size-asian="20pt" style:font-style-asian="normal" style:font-weight-asian="normal" style:font-size-complex="20pt" style:font-style-complex="normal" style:font-weight-complex="normal"/>
    </style:style>
    <text:list-style style:name="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2">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3">
      <text:list-level-style-bullet text:level="1" text:bullet-char="•">
        <style:list-level-properties text:space-before="3.749cm" text:min-label-width="1.622cm"/>
        <style:text-properties fo:font-family="Arial" fo:color="#6b797a" fo:font-size="100%"/>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text:list-style style:name="L4">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text:list-style style:name="L5">
      <text:list-level-style-bullet text:level="1" text:bullet-char="●">
        <style:list-level-properties text:space-before="-0.6cm" text:min-label-width="0.6cm"/>
        <style:text-properties fo:font-family="StarSymbol" style:use-window-font-color="true"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office:automatic-styles>
  <office:body>
    <office:presentation>
      <draw:page draw:name="Redefining the city:&#10;Athens Resilience Strategy for 2030" draw:style-name="dp1" draw:master-page-name="Title" presentation:presentation-page-layout-name="AL1T1">
        <draw:frame draw:name="Picture 5" draw:style-name="gr1" draw:text-style-name="P1" draw:layer="layout" svg:width="67.709cm" svg:height="45.366cm" svg:x="0.024cm" svg:y="-3.387cm">
          <draw:image xlink:href="Pictures/10000000000006FF000004B08334121617C92ECF.jpg" xlink:type="simple" xlink:show="embed" xlink:actuate="onLoad" loext:mime-type="image/jpeg">
            <text:p/>
          </draw:image>
        </draw:frame>
        <draw:custom-shape draw:name="Rectangle 6" draw:style-name="gr2" draw:text-style-name="P2" draw:layer="layout" svg:width="49.317cm" svg:height="17.073cm" svg:x="9.26cm" svg:y="11.708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Título" presentation:style-name="pr1" draw:text-style-name="P4" draw:layer="layout" svg:width="67.756cm" svg:height="9.817cm" svg:x="0cm" svg:y="13.849cm" presentation:class="title" presentation:user-transformed="true">
          <draw:text-box>
            <text:p text:style-name="P3">
              <text:span text:style-name="T1">Redefining the city:</text:span>
              <text:span text:style-name="T1">
                <text:line-break/>
              </text:span>
              <text:span text:style-name="T1">Athens Resilience Strategy for 2030</text:span>
            </text:p>
          </draw:text-box>
        </draw:frame>
        <presentation:notes draw:style-name="dp2">
          <draw:page-thumbnail draw:name="Θέση εικόνας διαφάνειας 1" draw:style-name="gr3" draw:layer="layout" svg:width="18.943cm" svg:height="10.657cm" svg:x="0.388cm" svg:y="2.134cm" draw:page-number="1" presentation:class="page"/>
          <draw:frame draw:name="Θέση σημειώσεων 2" presentation:style-name="pr2" draw:text-style-name="P5" draw:layer="layout" svg:width="14.461cm" svg:height="12.792cm" svg:x="2.629cm" svg:y="13.504cm" presentation:class="notes" presentation:placeholder="true" presentation:user-transformed="true">
            <draw:text-box/>
          </draw:frame>
        </presentation:notes>
      </draw:page>
      <draw:page draw:name="page2" draw:style-name="dp1" draw:master-page-name="Arup_20_Blank_20_Slide">
        <draw:frame draw:name="Picture 4" draw:style-name="gr1" draw:text-style-name="P1" draw:layer="layout" svg:width="38.423cm" svg:height="38.045cm" svg:x="14.655cm" svg:y="0.027cm">
          <draw:image xlink:href="Pictures/10000201000005A400000596208AF8FB950F3480.png" xlink:type="simple" xlink:show="embed" xlink:actuate="onLoad" loext:mime-type="image/png">
            <text:p/>
          </draw:image>
        </draw:frame>
        <draw:custom-shape draw:name="TextBox 7" draw:style-name="gr4" draw:text-style-name="P4" draw:layer="layout" svg:width="24.748cm" svg:height="9.989cm" svg:x="21.492cm" svg:y="14.006cm">
          <text:p text:style-name="P6">
            <text:span text:style-name="T2">City Resilience Framework:</text:span>
          </text:p>
          <text:p text:style-name="P6">
            <text:span text:style-name="T3"/>
          </text:p>
          <text:p text:style-name="P6">
            <text:span text:style-name="T4">The 12 drivers in the City Resilience Framework collectively determine the city’s ability to withstand a wide range of shocks and stresses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extBox 3" draw:style-name="gr4" draw:text-style-name="P4" draw:layer="layout" svg:width="5.022cm" svg:height="1.185cm" draw:transform="rotate (1.5707963267949) translate (0cm 38.1cm)">
          <text:p text:style-name="P7">
            <text:span text:style-name="T5">© Arup, 2014</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2">
          <draw:page-thumbnail draw:name="Slide Image Placeholder 1" draw:style-name="gr3" draw:layer="layout" svg:width="18.943cm" svg:height="10.657cm" svg:x="0.388cm" svg:y="2.134cm" draw:page-number="2" presentation:class="page"/>
          <draw:frame draw:name="Notes Placeholder 2" presentation:style-name="pr3" draw:text-style-name="P9" draw:layer="layout" svg:width="14.461cm" svg:height="12.792cm" svg:x="2.629cm" svg:y="13.504cm" presentation:class="notes" presentation:user-transformed="true">
            <draw:text-box>
              <text:p text:style-name="P8">
                <text:span text:style-name="T6">The </text:span>
                <text:span text:style-name="T7">City Resilience Framework</text:span>
                <text:span text:style-name="T6"> (CRF) developed by Arup and supported by the Rockefeller Foundation responds to this challenge. It provides a lens through which the complexity of cities and the drivers that contribute to a city’s resilience can be understood.</text:span>
              </text:p>
              <text:p text:style-name="P8">
                <text:span text:style-name="T6"/>
              </text:p>
              <text:p text:style-name="P8">
                <text:span text:style-name="T6">It is based on a </text:span>
                <text:span text:style-name="T7">rigorous bottom-up research</text:span>
                <text:span text:style-name="T6"> </text:span>
                <text:span text:style-name="T7">process</text:span>
                <text:span text:style-name="T6"> to understand city resilience. It embodies the knowledge from over 150 sources of literature, 14 city case studies and the perspectives of government, businesses and civil society groups in 6 cities. </text:span>
              </text:p>
              <text:p text:style-name="P8">
                <text:span text:style-name="T6">Each city is unique. Yet, through this research common themes have emerged which are captured in the CRF.</text:span>
              </text:p>
              <text:p text:style-name="P8">
                <text:span text:style-name="T6">The CRF identifies </text:span>
                <text:span text:style-name="T7">12 drivers of resilient cities</text:span>
                <text:span text:style-name="T6">. Collectively, they </text:span>
                <text:span text:style-name="T7">represent the ‘immune system’ of a city</text:span>
                <text:span text:style-name="T6">; all must be present, although a weakness in one area may be compensated by strength in another. They can be used to assess to what extent a city is resilient, to identify critical areas of weakness, and to understand how a particular project contributes to the city’s resilience. </text:span>
              </text:p>
              <text:p text:style-name="P8">
                <text:span text:style-name="T6"> </text:span>
              </text:p>
              <text:p text:style-name="P8">
                <text:span text:style-name="T7">The CRF underpins the 100RC strategy development process as a framework to help guide their engagement across the cities they are working with. This common approach is intended to help knowledge sharing about different approaches, successes and lessons learned within and between cities by creating a common language to communicate through.</text:span>
              </text:p>
            </draw:text-box>
          </draw:frame>
          <draw:frame draw:name="Slide Number Placeholder 3" presentation:style-name="pr4" draw:text-style-name="P11" draw:layer="layout" svg:width="8.546cm" svg:height="1.421cm" svg:x="11.169cm" svg:y="27.003cm" presentation:class="page-number" presentation:user-transformed="true">
            <draw:text-box>
              <text:p text:style-name="P10">
                <text:span text:style-name="T8">
                  <text:page-number>&lt;numero&gt;</text:page-number>
                </text:span>
              </text:p>
            </draw:text-box>
          </draw:frame>
        </presentation:notes>
      </draw:page>
      <draw:page draw:name="   Athens stresses &amp; shocks" draw:style-name="dp1" draw:master-page-name="Bullets_20_Points" presentation:presentation-page-layout-name="AL1T1">
        <draw:custom-shape draw:name="Rectangle 6" draw:style-name="gr5" draw:text-style-name="P4" draw:layer="layout" svg:width="67.732cm" svg:height="7.54cm" svg:x="0cm" svg:y="2.248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Text Placeholder 2" presentation:style-name="pr5" draw:text-style-name="P4" draw:layer="layout" svg:width="57.805cm" svg:height="22.436cm" svg:x="7.264cm" svg:y="11.049cm" presentation:class="outline" presentation:user-transformed="true">
          <draw:text-box>
            <text:list text:style-name="L3">
              <text:list-item>
                <text:p text:style-name="P12">
                  <text:span text:style-name="T9">Depressed Macroeconomic Conditions</text:span>
                  <text:span text:style-name="T10">: </text:span>
                  <text:span text:style-name="T11">Unemployment - Poverty</text:span>
                </text:p>
              </text:list-item>
            </text:list>
            <text:p text:style-name="P12">
              <text:span text:style-name="T12"/>
            </text:p>
            <text:list text:continue-numbering="true" text:style-name="L3">
              <text:list-item>
                <text:p text:style-name="P12">
                  <text:span text:style-name="T9">Mistrust</text:span>
                  <text:span text:style-name="T10">: </text:span>
                  <text:span text:style-name="T11">Lack of Effective and Transparent Governance – Lack of Data-Driven Policymaking</text:span>
                </text:p>
              </text:list-item>
            </text:list>
            <text:p text:style-name="P12">
              <text:span text:style-name="T12"/>
            </text:p>
            <text:list text:continue-numbering="true" text:style-name="L3">
              <text:list-item>
                <text:p text:style-name="P12">
                  <text:span text:style-name="T9">Large Scale Refugee &amp; Migration Flows</text:span>
                  <text:span text:style-name="T10"> </text:span>
                </text:p>
              </text:list-item>
            </text:list>
            <text:p text:style-name="P12">
              <text:span text:style-name="T12"/>
            </text:p>
            <text:list text:continue-numbering="true" text:style-name="L3">
              <text:list-item>
                <text:p text:style-name="P12">
                  <text:span text:style-name="T9">Ageing Infrastructure</text:span>
                  <text:span text:style-name="T11">: Vacant Buildings – Lack of Maintenance and Long Term Planning</text:span>
                </text:p>
              </text:list-item>
            </text:list>
            <text:p text:style-name="P13">
              <text:span text:style-name="T13"/>
            </text:p>
            <text:list text:continue-numbering="true" text:style-name="L3">
              <text:list-item>
                <text:p text:style-name="P13">
                  <text:span text:style-name="T9">Climate Change</text:span>
                  <text:span text:style-name="T10">: </text:span>
                  <text:span text:style-name="T11">Heat Waves – UHI - Flash Floods – Air Quality</text:span>
                </text:p>
              </text:list-item>
            </text:list>
            <text:p text:style-name="P14">
              <text:span text:style-name="T12"/>
            </text:p>
            <text:list text:continue-numbering="true" text:style-name="L3">
              <text:list-item>
                <text:p text:style-name="P15">
                  <text:span text:style-name="T9">Earthquakes</text:span>
                </text:p>
              </text:list-item>
            </text:list>
            <text:p text:style-name="P15">
              <text:span text:style-name="T12"/>
            </text:p>
            <text:list text:continue-numbering="true" text:style-name="L3">
              <text:list-item>
                <text:p text:style-name="P15">
                  <text:span text:style-name="T9">Civil Unrest:</text:span>
                  <text:span text:style-name="T10"> </text:span>
                  <text:span text:style-name="T11">Violence</text:span>
                </text:p>
              </text:list-item>
            </text:list>
            <text:p text:style-name="P15">
              <text:span text:style-name="T12"/>
            </text:p>
            <text:list text:continue-numbering="true" text:style-name="L3">
              <text:list-item>
                <text:p text:style-name="P15">
                  <text:span text:style-name="T9">Cyber-Attack</text:span>
                </text:p>
              </text:list-item>
            </text:list>
            <text:p text:style-name="P15">
              <text:span text:style-name="T14"/>
            </text:p>
            <text:p text:style-name="P16">
              <text:span text:style-name="T15"/>
            </text:p>
            <text:p text:style-name="P16">
              <text:span text:style-name="T16"/>
            </text:p>
            <text:p text:style-name="P16">
              <text:span text:style-name="T17"/>
            </text:p>
          </draw:text-box>
        </draw:frame>
        <draw:frame draw:name="Title 1" presentation:style-name="pr6" draw:text-style-name="P17" draw:layer="layout" svg:width="67.732cm" svg:height="6.903cm" svg:x="0cm" svg:y="2.648cm" presentation:class="title" presentation:user-transformed="true">
          <draw:text-box>
            <text:p text:style-name="P16">
              <text:span text:style-name="T18">
                <text:s text:c="3"/>
              </text:span>
              <text:span text:style-name="T18">Athens stresses &amp; shocks</text:span>
            </text:p>
          </draw:text-box>
        </draw:frame>
        <draw:custom-shape draw:name="Title 1" draw:style-name="gr6" draw:text-style-name="P4" draw:layer="layout" svg:width="60.959cm" svg:height="6.903cm" svg:x="3.387cm" svg:y="0.847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8" draw:style-name="gr1" draw:text-style-name="P1" draw:layer="layout" svg:width="7.382cm" svg:height="7.382cm" svg:x="2.463cm" svg:y="22.85cm">
          <draw:image xlink:href="Pictures/10000201000001B3000001B324A18001138B43FA.png" xlink:type="simple" xlink:show="embed" xlink:actuate="onLoad" loext:mime-type="image/png">
            <text:p/>
          </draw:image>
        </draw:frame>
        <draw:custom-shape draw:name="TextBox 10" draw:style-name="gr7" draw:text-style-name="P4" draw:layer="layout" svg:width="13.4cm" svg:height="1.414cm" svg:x="2.663cm" svg:y="27.857cm">
          <text:p text:style-name="P7">
            <text:span text:style-name="T19">shocks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extBox 13" draw:style-name="gr7" draw:text-style-name="P4" draw:layer="layout" svg:width="6.8cm" svg:height="1.414cm" svg:x="3.463cm" svg:y="18.829cm">
          <text:p text:style-name="P7">
            <text:span text:style-name="T20">stresses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15" draw:style-name="gr1" draw:text-style-name="P1" draw:layer="layout" svg:width="6.972cm" svg:height="6.972cm" svg:x="1.863cm" svg:y="12.049cm">
          <draw:image xlink:href="Pictures/100002010000019B0000019B8E5C9F1C141F1485.png" xlink:type="simple" xlink:show="embed" xlink:actuate="onLoad" loext:mime-type="image/png">
            <text:p/>
          </draw:image>
        </draw:frame>
        <presentation:notes draw:style-name="dp2">
          <draw:page-thumbnail draw:name="Slide Image Placeholder 1" draw:style-name="gr3" draw:layer="layout" svg:width="18.943cm" svg:height="10.657cm" svg:x="0.388cm" svg:y="2.134cm" draw:page-number="3" presentation:class="page"/>
          <draw:frame draw:name="Notes Placeholder 2" presentation:style-name="pr7" draw:text-style-name="P5" draw:layer="layout" svg:width="14.461cm" svg:height="12.792cm" svg:x="2.629cm" svg:y="13.504cm" presentation:class="notes" presentation:placeholder="true" presentation:user-transformed="true">
            <draw:text-box/>
          </draw:frame>
        </presentation:notes>
      </draw:page>
      <draw:page draw:name="page4" draw:style-name="dp1" draw:master-page-name="Bullets_20_Points" presentation:presentation-page-layout-name="AL1T1">
        <draw:custom-shape draw:name="Rectangle 6" draw:style-name="gr8" draw:text-style-name="P18" draw:layer="layout" svg:width="61.317cm" svg:height="6.349cm" svg:x="2.712cm" svg:y="2.778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Text Placeholder 2" presentation:style-name="pr5" draw:text-style-name="P4" draw:layer="layout" svg:width="56.651cm" svg:height="22.436cm" svg:x="4.299cm" svg:y="14.415cm" presentation:class="outline" presentation:user-transformed="true">
          <draw:text-box>
            <text:list text:style-name="L3">
              <text:list-item>
                <text:p text:style-name="P12">
                  <text:span text:style-name="T21">14 months of preparation</text:span>
                </text:p>
              </text:list-item>
              <text:list-item>
                <text:p text:style-name="P12">
                  <text:span text:style-name="T22">840 people engaged</text:span>
                </text:p>
              </text:list-item>
              <text:list-item>
                <text:p text:style-name="P12">
                  <text:span text:style-name="T21">140 organizations in dialogue</text:span>
                </text:p>
              </text:list-item>
              <text:list-item>
                <text:p text:style-name="P12">
                  <text:span text:style-name="T22">40 workshops and events</text:span>
                </text:p>
              </text:list-item>
              <text:list-item>
                <text:p text:style-name="P12">
                  <text:span text:style-name="T21">1 Preliminary Resilience Assessment </text:span>
                </text:p>
              </text:list-item>
              <text:list-item>
                <text:p text:style-name="P12">
                  <text:span text:style-name="T22">5 Discovery Areas</text:span>
                </text:p>
              </text:list-item>
              <text:list-item>
                <text:p text:style-name="P12">
                  <text:span text:style-name="T21">138 Opportunities for the City</text:span>
                </text:p>
              </text:list-item>
              <text:list-item>
                <text:p text:style-name="P12">
                  <text:span text:style-name="T22">1 Resilient Strategy</text:span>
                </text:p>
              </text:list-item>
              <text:list-item>
                <text:p text:style-name="P12">
                  <text:span text:style-name="T21">65 Resilient Actions and 53 Sub-actions</text:span>
                </text:p>
              </text:list-item>
            </text:list>
            <text:p text:style-name="P13">
              <text:span text:style-name="T21"/>
            </text:p>
            <text:p text:style-name="P19">
              <text:span text:style-name="T21"/>
            </text:p>
            <text:p text:style-name="P15">
              <text:span text:style-name="T21"/>
            </text:p>
            <text:p text:style-name="P19">
              <text:span text:style-name="T23"/>
            </text:p>
            <text:p text:style-name="P19">
              <text:span text:style-name="T23"/>
            </text:p>
            <text:p text:style-name="P15">
              <text:span text:style-name="T15"/>
            </text:p>
            <text:p text:style-name="P16">
              <text:span text:style-name="T15"/>
            </text:p>
            <text:p text:style-name="P16">
              <text:span text:style-name="T16"/>
            </text:p>
            <text:p text:style-name="P16">
              <text:span text:style-name="T17"/>
            </text:p>
          </draw:text-box>
        </draw:frame>
        <draw:frame draw:name="Title 1" presentation:style-name="pr8" draw:text-style-name="P20" draw:layer="layout" svg:width="67.732cm" svg:height="9.069cm" svg:x="0cm" svg:y="2.58cm" presentation:class="title" presentation:user-transformed="true">
          <draw:text-box>
            <text:p text:style-name="P3">
              <text:span text:style-name="T24">Athens Resilience Strategy </text:span>
              <text:span text:style-name="T24">
                <text:line-break/>
              </text:span>
              <text:span text:style-name="T24">participatory, inclusive and integrated </text:span>
            </text:p>
          </draw:text-box>
        </draw:frame>
        <presentation:notes draw:style-name="dp2">
          <draw:page-thumbnail draw:name="Slide Image Placeholder 1" draw:style-name="gr3" draw:layer="layout" svg:width="18.943cm" svg:height="10.657cm" svg:x="0.388cm" svg:y="2.134cm" draw:page-number="4" presentation:class="page"/>
          <draw:frame draw:name="Notes Placeholder 2" presentation:style-name="pr9" draw:text-style-name="P5" draw:layer="layout" svg:width="14.461cm" svg:height="12.792cm" svg:x="2.629cm" svg:y="13.504cm" presentation:class="notes" presentation:placeholder="true" presentation:user-transformed="true">
            <draw:text-box/>
          </draw:frame>
        </presentation:notes>
      </draw:page>
      <draw:page draw:name="page5" draw:style-name="dp1" draw:master-page-name="Bullets_20_Points" presentation:presentation-page-layout-name="AL1T1">
        <draw:frame draw:name="Εικόνα 1" draw:style-name="gr1" draw:text-style-name="P1" draw:layer="layout" svg:width="51.405cm" svg:height="36.345cm" svg:x="8.264cm" svg:y="0.965cm">
          <draw:image xlink:href="Pictures/10000000000003630000026590E5C76FCFBFF654.jpg" xlink:type="simple" xlink:show="embed" xlink:actuate="onLoad" loext:mime-type="image/jpeg">
            <text:p/>
          </draw:image>
        </draw:frame>
        <presentation:notes draw:style-name="dp2">
          <draw:page-thumbnail draw:name="Shape 280" draw:style-name="gr3" draw:layer="layout" svg:width="16.932cm" svg:height="9.524cm" svg:x="1.058cm" svg:y="1.905cm" draw:page-number="5"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6" draw:style-name="dp1" draw:master-page-name="Bullets_20_Points" presentation:presentation-page-layout-name="AL1T1">
        <draw:frame draw:name="Εικόνα 1" draw:style-name="gr1" draw:text-style-name="P1" draw:layer="layout" svg:width="51.405cm" svg:height="36.345cm" svg:x="8.264cm" svg:y="0.965cm">
          <draw:image xlink:href="Pictures/10000000000003630000026590E5C76FCFBFF654.jpg" xlink:type="simple" xlink:show="embed" xlink:actuate="onLoad" loext:mime-type="image/jpeg">
            <text:p/>
          </draw:image>
        </draw:frame>
        <draw:frame draw:name="Εικόνα 2" draw:style-name="gr1" draw:text-style-name="P1" draw:layer="layout" svg:width="51.455cm" svg:height="36.291cm" svg:x="8.257cm" svg:y="1.019cm">
          <draw:image xlink:href="Pictures/100000000000038A0000027FD273AB064D8E7D73.jpg" xlink:type="simple" xlink:show="embed" xlink:actuate="onLoad" loext:mime-type="image/jpeg">
            <text:p/>
          </draw:image>
        </draw:frame>
        <presentation:notes draw:style-name="dp2">
          <draw:page-thumbnail draw:name="Shape 280" draw:style-name="gr3" draw:layer="layout" svg:width="16.932cm" svg:height="9.524cm" svg:x="1.058cm" svg:y="1.905cm" draw:page-number="6"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7" draw:style-name="dp1" draw:master-page-name="Bullets_20_Points" presentation:presentation-page-layout-name="AL1T1">
        <draw:frame draw:name="Εικόνα 1" draw:style-name="gr1" draw:text-style-name="P1" draw:layer="layout" svg:width="49.306cm" svg:height="34.403cm" svg:x="9.211cm" svg:y="1.848cm">
          <draw:image xlink:href="Pictures/100000000000037A0000026D3E223CD749BF1179.jpg" xlink:type="simple" xlink:show="embed" xlink:actuate="onLoad" loext:mime-type="image/jpeg">
            <text:p/>
          </draw:image>
        </draw:frame>
        <presentation:notes draw:style-name="dp2">
          <draw:page-thumbnail draw:name="Shape 280" draw:style-name="gr3" draw:layer="layout" svg:width="16.932cm" svg:height="9.524cm" svg:x="1.058cm" svg:y="1.905cm" draw:page-number="7"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8" draw:style-name="dp1" draw:master-page-name="Bullets_20_Points" presentation:presentation-page-layout-name="AL1T1">
        <draw:frame draw:name="Εικόνα 1" draw:style-name="gr1" draw:text-style-name="P1" draw:layer="layout" svg:width="51.405cm" svg:height="36.345cm" svg:x="8.264cm" svg:y="0.965cm">
          <draw:image xlink:href="Pictures/10000000000003630000026590E5C76FCFBFF654.jpg" xlink:type="simple" xlink:show="embed" xlink:actuate="onLoad" loext:mime-type="image/jpeg">
            <text:p/>
          </draw:image>
        </draw:frame>
        <draw:frame draw:name="Εικόνα 2" draw:style-name="gr1" draw:text-style-name="P1" draw:layer="layout" svg:width="51.405cm" svg:height="36.239cm" svg:x="8.264cm" svg:y="0.987cm">
          <draw:image xlink:href="Pictures/10000000000003890000027E0E52E6C349FB19AE.jpg" xlink:type="simple" xlink:show="embed" xlink:actuate="onLoad" loext:mime-type="image/jpeg">
            <text:p/>
          </draw:image>
        </draw:frame>
        <presentation:notes draw:style-name="dp2">
          <draw:page-thumbnail draw:name="Shape 280" draw:style-name="gr3" draw:layer="layout" svg:width="16.932cm" svg:height="9.524cm" svg:x="1.058cm" svg:y="1.905cm" draw:page-number="8"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9" draw:style-name="dp1" draw:master-page-name="Bullets_20_Points" presentation:presentation-page-layout-name="AL1T1">
        <draw:frame draw:name="Εικόνα 1" draw:style-name="gr1" draw:text-style-name="P1" draw:layer="layout" svg:width="51.405cm" svg:height="36.345cm" svg:x="8.264cm" svg:y="0.965cm">
          <draw:image xlink:href="Pictures/100000000000036300000265856547870C7358CE.jpg" xlink:type="simple" xlink:show="embed" xlink:actuate="onLoad" loext:mime-type="image/jpeg">
            <text:p/>
          </draw:image>
        </draw:frame>
        <draw:frame draw:name="Εικόνα 2" draw:style-name="gr1" draw:text-style-name="P1" draw:layer="layout" svg:width="51.71cm" svg:height="36.299cm" svg:x="8.264cm" svg:y="1.01cm">
          <draw:image xlink:href="Pictures/100000000000038A0000027C63E8000A5141AC3B.jpg" xlink:type="simple" xlink:show="embed" xlink:actuate="onLoad" loext:mime-type="image/jpeg">
            <text:p/>
          </draw:image>
        </draw:frame>
        <presentation:notes draw:style-name="dp2">
          <draw:page-thumbnail draw:name="Shape 280" draw:style-name="gr3" draw:layer="layout" svg:width="16.932cm" svg:height="9.524cm" svg:x="1.058cm" svg:y="1.905cm" draw:page-number="9"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10" draw:style-name="dp1" draw:master-page-name="Bullets_20_Points" presentation:presentation-page-layout-name="AL1T1">
        <draw:frame draw:name="Picture 7" draw:style-name="gr9" draw:text-style-name="P1" draw:layer="layout" svg:width="50.205cm" svg:height="33.029cm" svg:x="9.264cm" svg:y="1.248cm">
          <draw:image xlink:href="Pictures/100000000000035F00000238D2E16F38962EB4A9.jpg" xlink:type="simple" xlink:show="embed" xlink:actuate="onLoad" loext:mime-type="image/jpeg">
            <text:p/>
          </draw:image>
        </draw:frame>
        <presentation:notes draw:style-name="dp2">
          <draw:page-thumbnail draw:name="Shape 280" draw:style-name="gr3" draw:layer="layout" svg:width="16.932cm" svg:height="9.524cm" svg:x="1.058cm" svg:y="1.905cm" draw:page-number="10"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11" draw:style-name="dp1" draw:master-page-name="Bullets_20_Points" presentation:presentation-page-layout-name="AL1T1">
        <draw:frame draw:name="Picture 3" draw:style-name="gr9" draw:text-style-name="P1" draw:layer="layout" svg:width="40.804cm" svg:height="34.635cm" svg:x="11.664cm" svg:y="2.048cm">
          <draw:image xlink:href="Pictures/100000000000028B00000229093AA70F20E22F3C.jpg" xlink:type="simple" xlink:show="embed" xlink:actuate="onLoad" loext:mime-type="image/jpeg">
            <text:p/>
          </draw:image>
        </draw:frame>
        <presentation:notes draw:style-name="dp2">
          <draw:page-thumbnail draw:name="Shape 280" draw:style-name="gr3" draw:layer="layout" svg:width="16.932cm" svg:height="9.524cm" svg:x="1.058cm" svg:y="1.905cm" draw:page-number="11"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12" draw:style-name="dp1" draw:master-page-name="Bullets_20_Points" presentation:presentation-page-layout-name="AL1T1">
        <draw:frame draw:name="Picture 3" draw:style-name="gr9" draw:text-style-name="P1" draw:layer="layout" svg:width="27.265cm" svg:height="36.251cm" svg:x="5.664cm" svg:y="0cm">
          <draw:image xlink:href="Pictures/1000000000000173000002302510603A57F2CCB1.jpg" xlink:type="simple" xlink:show="embed" xlink:actuate="onLoad" loext:mime-type="image/jpeg">
            <text:p/>
          </draw:image>
        </draw:frame>
        <draw:frame draw:name="Picture 4" draw:style-name="gr9" draw:text-style-name="P1" draw:layer="layout" svg:width="27.602cm" svg:height="36.615cm" svg:x="34.467cm" svg:y="0.236cm">
          <draw:image xlink:href="Pictures/1000000000000173000001EDA2B29ADC7D9756E7.jpg" xlink:type="simple" xlink:show="embed" xlink:actuate="onLoad" loext:mime-type="image/jpeg">
            <text:p/>
          </draw:image>
        </draw:frame>
        <presentation:notes draw:style-name="dp2">
          <draw:page-thumbnail draw:name="Shape 280" draw:style-name="gr3" draw:layer="layout" svg:width="16.932cm" svg:height="9.524cm" svg:x="1.058cm" svg:y="1.905cm" draw:page-number="12"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13" draw:style-name="dp1" draw:master-page-name="Bullets_20_Points" presentation:presentation-page-layout-name="AL1T1">
        <draw:frame draw:name="Picture 2" draw:style-name="gr9" draw:text-style-name="P1" draw:layer="layout" svg:width="0.025cm" svg:height="0.025cm" svg:x="33.836cm" svg:y="19.037cm">
          <draw:image xlink:href="Pictures/100002100000001B0000001B8E245E6DD1ED5C63.emf" xlink:type="simple" xlink:show="embed" xlink:actuate="onLoad" loext:mime-type="image/x-emf">
            <text:p/>
          </draw:image>
          <draw:image xlink:href="Pictures/100002010000000100000001255872DBF70D95A9.png" xlink:type="simple" xlink:show="embed" xlink:actuate="onLoad" loext:mime-type="image/png"/>
        </draw:frame>
        <draw:frame draw:name="Picture 3" draw:style-name="gr9" draw:text-style-name="P1" draw:layer="layout" svg:width="33.782cm" svg:height="25.802cm" svg:x="0cm" svg:y="5.448cm">
          <draw:image xlink:href="Pictures/100000000000016500000111E69A088E58A41ADF.jpg" xlink:type="simple" xlink:show="embed" xlink:actuate="onLoad" loext:mime-type="image/jpeg">
            <text:p/>
          </draw:image>
        </draw:frame>
        <draw:frame draw:name="Picture 4" draw:style-name="gr9" draw:text-style-name="P1" draw:layer="layout" svg:width="30.402cm" svg:height="26.059cm" svg:x="33.867cm" svg:y="5.448cm">
          <draw:image xlink:href="Pictures/10000000000001730000013E0F03DC7050311F9B.jpg" xlink:type="simple" xlink:show="embed" xlink:actuate="onLoad" loext:mime-type="image/jpeg">
            <text:p/>
          </draw:image>
        </draw:frame>
        <presentation:notes draw:style-name="dp2">
          <draw:page-thumbnail draw:name="Shape 280" draw:style-name="gr3" draw:layer="layout" svg:width="16.932cm" svg:height="9.524cm" svg:x="1.058cm" svg:y="1.905cm" draw:page-number="13" presentation:class="page"/>
          <draw:frame draw:name="Shape 281" presentation:style-name="pr10" draw:text-style-name="P9" draw:layer="layout" svg:width="14.461cm" svg:height="12.792cm" svg:x="2.629cm" svg:y="13.504cm" presentation:class="notes" presentation:user-transformed="true">
            <draw:text-box>
              <text:p text:style-name="P21">
                <text:span text:style-name="T25">WHY are we here today?</text:span>
              </text:p>
              <text:p text:style-name="P21">
                <text:span text:style-name="T25"/>
              </text:p>
              <text:p text:style-name="P21">
                <text:span text:style-name="T25">Today, over 60 % of the world's 19.5 million refugees and 80 % of 34 million internally displaced populations live in urban areas. Failure to manage and support current influxes not only represents a threat to public health, security and human rights, but also a missed opportunity for host cities to improve their infrastructure, services and governance systems and to enhance the response capacity of their local communities. </text:span>
              </text:p>
            </draw:text-box>
          </draw:frame>
        </presentation:notes>
      </draw:page>
      <draw:page draw:name="page14" draw:style-name="dp1" draw:master-page-name="Title" presentation:presentation-page-layout-name="AL1T1">
        <draw:frame draw:name="Picture 3" draw:style-name="gr1" draw:text-style-name="P1" draw:layer="layout" svg:width="67.732cm" svg:height="38.157cm" svg:x="0.066cm" svg:y="0cm">
          <draw:image xlink:href="Pictures/10000000000007D0000004676354FE670259C3FC.jpg" xlink:type="simple" xlink:show="embed" xlink:actuate="onLoad" loext:mime-type="image/jpeg">
            <text:p/>
          </draw:image>
        </draw:frame>
        <presentation:notes draw:style-name="dp2">
          <draw:page-thumbnail draw:name="Slide Image Placeholder 1" draw:style-name="gr3" draw:layer="layout" svg:width="18.943cm" svg:height="10.657cm" svg:x="0.388cm" svg:y="2.134cm" draw:page-number="14" presentation:class="page"/>
          <draw:frame draw:name="Notes Placeholder 2" presentation:style-name="pr11" draw:text-style-name="P5" draw:layer="layout" svg:width="14.461cm" svg:height="12.792cm" svg:x="2.629cm" svg:y="13.504cm" presentation:class="notes" presentation:placeholder="true" presentation:user-transformed="true">
            <draw:text-box/>
          </draw:frame>
        </presentation:notes>
      </draw:page>
      <presentation:settings presentation:mouse-visible="false"/>
    </office:presentation>
  </office:body>
</office:document-content>
</file>

<file path=meta.xml><?xml version="1.0" encoding="utf-8"?>
<office:document-meta xmlns:office="urn:oasis:names:tc:opendocument:xmlns:office:1.0" xmlns:xlink="http://www.w3.org/1999/xlink" xmlns:dc="http://purl.org/dc/elements/1.1/" xmlns:meta="urn:oasis:names:tc:opendocument:xmlns:meta:1.0" xmlns:presentation="urn:oasis:names:tc:opendocument:xmlns:presentation:1.0" xmlns:ooo="http://openoffice.org/2004/office" xmlns:smil="urn:oasis:names:tc:opendocument:xmlns:smil-compatible:1.0" xmlns:anim="urn:oasis:names:tc:opendocument:xmlns:animation:1.0" xmlns:grddl="http://www.w3.org/2003/g/data-view#" xmlns:officeooo="http://openoffice.org/2009/office" office:version="1.2">
  <office:meta>
    <dc:title>PowerPoint Presentation</dc:title>
    <meta:initial-creator>Konstantina</meta:initial-creator>
    <dc:creator>michele </dc:creator>
    <meta:editing-cycles>343</meta:editing-cycles>
    <meta:print-date>2017-05-12T10:58:21</meta:print-date>
    <dc:date>2018-08-01T15:42:32.473861404</dc:date>
    <meta:editing-duration>P2DT8H5M2S</meta:editing-duration>
    <meta:generator>LibreOffice/6.1.0.2$Linux_X86_64 LibreOffice_project/10$Build-2</meta:generator>
    <meta:document-statistic meta:object-count="105"/>
    <meta:user-defined meta:name="AppVersion">14.0000</meta:user-defined>
    <meta:user-defined meta:name="HiddenSlides" meta:value-type="float">0</meta:user-defined>
    <meta:user-defined meta:name="HyperlinksChanged" meta:value-type="boolean">false</meta:user-defined>
    <meta:user-defined meta:name="LinksUpToDate" meta:value-type="boolean">false</meta:user-defined>
    <meta:user-defined meta:name="MMClips" meta:value-type="float">0</meta:user-defined>
    <meta:user-defined meta:name="Notes" meta:value-type="float">14</meta:user-defined>
    <meta:user-defined meta:name="PresentationFormat" meta:value-type="string">Custom</meta:user-defined>
    <meta:user-defined meta:name="ScaleCrop" meta:value-type="boolean">false</meta:user-defined>
    <meta:user-defined meta:name="ShareDoc" meta:value-type="boolean">false</meta:user-defined>
    <meta:user-defined meta:name="Slides" meta:value-type="float">14</meta:user-defined>
  </office:meta>
</office:document-meta>
</file>

<file path=settings.xml><?xml version="1.0" encoding="utf-8"?>
<office:document-settings xmlns:office="urn:oasis:names:tc:opendocument:xmlns:office:1.0" xmlns:xlink="http://www.w3.org/1999/xlink" xmlns:presentation="urn:oasis:names:tc:opendocument:xmlns:presentation:1.0" xmlns:config="urn:oasis:names:tc:opendocument:xmlns:config:1.0" xmlns:ooo="http://openoffice.org/2004/office" xmlns:smil="urn:oasis:names:tc:opendocument:xmlns:smil-compatible:1.0" xmlns:anim="urn:oasis:names:tc:opendocument:xmlns:animation:1.0" xmlns:officeooo="http://openoffice.org/2009/office" office:version="1.2">
  <office:settings>
    <config:config-item-set config:name="ooo:view-settings">
      <config:config-item config:name="VisibleAreaTop" config:type="int">0</config:config-item>
      <config:config-item config:name="VisibleAreaLeft" config:type="int">0</config:config-item>
      <config:config-item config:name="VisibleAreaWidth" config:type="int">-32767</config:config-item>
      <config:config-item config:name="VisibleAreaHeight" config:type="int">-32767</config:config-item>
    </config:config-item-set>
    <config:config-item-set config:name="ooo:configuration-settings">
      <config:config-item config:name="ApplyUserData" config:type="boolean">true</config:config-item>
      <config:config-item config:name="BitmapTableURL" config:type="string">$(brandbaseurl)/share/palette%3B$(user)/config/standard.sob</config:config-item>
      <config:config-item config:name="CharacterCompressionType" config:type="short">0</config:config-item>
      <config:config-item config:name="ColorTableURL" config:type="string">$(brandbaseurl)/share/palette%3B$(user)/config/standard.soc</config:config-item>
      <config:config-item config:name="DashTableURL" config:type="string">$(brandbaseurl)/share/palette%3B$(user)/config/standard.sod</config:config-item>
      <config:config-item config:name="DefaultTabStop" config:type="int">1250</config:config-item>
      <config:config-item config:name="EmbedFonts" config:type="boolean">false</config:config-item>
      <config:config-item-map-indexed config:name="ForbiddenCharacters">
        <config:config-item-map-entry>
          <config:config-item config:name="Language" config:type="string">it</config:config-item>
          <config:config-item config:name="Country" config:type="string">IT</config:config-item>
          <config:config-item config:name="Variant" config:type="string"/>
          <config:config-item config:name="BeginLine" config:type="string"/>
          <config:config-item config:name="EndLine" config:type="string"/>
        </config:config-item-map-entry>
      </config:config-item-map-indexed>
      <config:config-item config:name="GradientTableURL" config:type="string">$(brandbaseurl)/share/palette%3B$(user)/config/standard.sog</config:config-item>
      <config:config-item config:name="HandoutsHorizontal" config:type="boolean">true</config:config-item>
      <config:config-item config:name="HatchTableURL" config:type="string">$(brandbaseurl)/share/palette%3B$(user)/config/standard.soh</config:config-item>
      <config:config-item config:name="IsKernAsianPunctuation" config:type="boolean">false</config:config-item>
      <config:config-item config:name="IsPrintBooklet" config:type="boolean">false</config:config-item>
      <config:config-item config:name="IsPrintBookletBack" config:type="boolean">true</config:config-item>
      <config:config-item config:name="IsPrintBookletFront" config:type="boolean">true</config:config-item>
      <config:config-item config:name="IsPrintDate" config:type="boolean">false</config:config-item>
      <config:config-item config:name="IsPrintDrawing" config:type="boolean">true</config:config-item>
      <config:config-item config:name="IsPrintFitPage" config:type="boolean">false</config:config-item>
      <config:config-item config:name="IsPrintHandout" config:type="boolean">false</config:config-item>
      <config:config-item config:name="IsPrintHiddenPages" config:type="boolean">true</config:config-item>
      <config:config-item config:name="IsPrintNotes" config:type="boolean">false</config:config-item>
      <config:config-item config:name="IsPrintOutline" config:type="boolean">false</config:config-item>
      <config:config-item config:name="IsPrintPageName" config:type="boolean">false</config:config-item>
      <config:config-item config:name="IsPrintTilePage" config:type="boolean">false</config:config-item>
      <config:config-item config:name="IsPrintTime" config:type="boolean">false</config:config-item>
      <config:config-item config:name="LineEndTableURL" config:type="string">$(brandbaseurl)/share/palette%3B$(user)/config/standard.soe</config:config-item>
      <config:config-item config:name="LoadReadonly" config:type="boolean">false</config:config-item>
      <config:config-item config:name="PageNumberFormat" config:type="int">4</config:config-item>
      <config:config-item config:name="ParagraphSummation" config:type="boolean">true</config:config-item>
      <config:config-item config:name="PrintQuality" config:type="int">0</config:config-item>
      <config:config-item config:name="PrinterIndependentLayout" config:type="string">low-resolution</config:config-item>
      <config:config-item config:name="PrinterName" config:type="string">Canon-MX410-series</config:config-item>
      <config:config-item config:name="PrinterPaperFromSetup" config:type="boolean">false</config:config-item>
      <config:config-item config:name="PrinterSetup" config:type="base64Binary">mgH+/0Nhbm9uLU1YNDEwLXNlcmllcwAAAAAAAAAAAAAAAAAAAAAAAAAAAAAAAAAAAAAAAAAAAAAAAAAAAAAAAAAAAAAAAAAAAAAAAAAAAAAAAAAAAAAAAAAAAAAAAAAAAAAAAAAAAAAAAAAAAAAAAAAAAAAAAAAAAAAAAAAAAAAAAAAAQ1VQUzpDYW5vbi1NWDQxMC1zZXJpZXMAAAAAAAAAAAAWAAMAtwAAAAAAAAAEAAhSAAAEdAAASm9iRGF0YSAxCnByaW50ZXI9Q2Fub24tTVg0MTAtc2VyaWVzCm9yaWVudGF0aW9uPVBvcnRyYWl0CmNvcGllcz0xCmNvbGxhdGU9ZmFsc2UKbWFyZ2luZGFqdXN0bWVudD0wLDAsMCwwCmNvbG9yZGVwdGg9MjQKcHNsZXZlbD0wCnBkZmRldmljZT0xCmNvbG9yZGV2aWNlPTAKUFBEQ29udGV4RGF0YQpQYWdlU2l6ZTpBNAAAEgBDT01QQVRfRFVQTEVYX01PREUTAER1cGxleE1vZGU6OlVua25vd24=</config:config-item>
      <config:config-item config:name="SaveVersionOnClose" config:type="boolean">false</config:config-item>
      <config:config-item config:name="SlidesPerHandout" config:type="short">6</config:config-item>
      <config:config-item config:name="UpdateFromTemplate" config:type="boolean">true</config:config-item>
    </config:config-item-set>
  </office:settings>
</office:document-settings>
</file>

<file path=styles.xml><?xml version="1.0" encoding="utf-8"?>
<office:document-styles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xmlns:calcext="urn:org:documentfoundation:names:experimental:calc:xmlns:calcext:1.0" xmlns:loext="urn:org:documentfoundation:names:experimental:office:xmlns:loext:1.0" xmlns:field="urn:openoffice:names:experimental:ooo-ms-interop:xmlns:field:1.0" xmlns:css3t="http://www.w3.org/TR/css3-text/" office:version="1.2">
  <office:font-face-decls>
    <style:font-face style:name="+mn-cs" svg:font-family="+mn-cs"/>
    <style:font-face style:name="+mn-ea" svg:font-family="+mn-ea"/>
    <style:font-face style:name="+mn-lt" svg:font-family="+mn-lt"/>
    <style:font-face style:name="Gotham Medium" svg:font-family="'Gotham Medium'"/>
    <style:font-face style:name="Helvetica Light" svg:font-family="'Helvetica Light'"/>
    <style:font-face style:name="Helvetica Neue" svg:font-family="'Helvetica Neue'"/>
    <style:font-face style:name="Helvetica Neue Bold Condensed" svg:font-family="'Helvetica Neue Bold Condensed'"/>
    <style:font-face style:name="Helvetica Neue Condensed" svg:font-family="'Helvetica Neue Condensed'"/>
    <style:font-face style:name="Helvetica Neue Light" svg:font-family="'Helvetica Neue Light'"/>
    <style:font-face style:name="Helvetica Neue Thin" svg:font-family="'Helvetica Neue Thin'"/>
    <style:font-face style:name="Gotham Book" svg:font-family="'Gotham Book'" style:font-family-generic="modern" style:font-pitch="variable"/>
    <style:font-face style:name="Liberation Sans" svg:font-family="'Liberation Sans'" style:font-family-generic="roman" style:font-pitch="variable"/>
    <style:font-face style:name="Liberation Serif" svg:font-family="'Liberation Serif'" style:font-family-generic="roman" style:font-pitch="variable"/>
    <style:font-face style:name="Noto Sans" svg:font-family="'Noto Sans'" style:font-family-generic="roman" style:font-pitch="variable"/>
    <style:font-face style:name="Calibri" svg:font-family="Calibri" style:font-family-generic="swiss" style:font-pitch="variable"/>
    <style:font-face style:name="DejaVu Sans" svg:font-family="'DejaVu Sans'" style:font-family-generic="system" style:font-pitch="variable"/>
    <style:font-face style:name="Liberation Sans1" svg:font-family="'Liberation Sans'" style:font-family-generic="system" style:font-pitch="variable"/>
    <style:font-face style:name="Noto Sans Devanagari" svg:font-family="'Noto Sans Devanagari'" style:font-family-generic="system" style:font-pitch="variable"/>
  </office:font-face-decls>
  <office:styles>
    <draw:gradient draw:name="Blu_20_pieno" draw:display-name="Blu pieno" draw:style="linear" draw:start-color="#729fcf" draw:end-color="#355269" draw:start-intensity="100%" draw:end-intensity="100%" draw:angle="300" draw:border="0%"/>
    <draw:gradient draw:name="Giallo_20_pieno" draw:display-name="Giallo pieno" draw:style="linear" draw:start-color="#ffde59" draw:end-color="#b47804" draw:start-intensity="100%" draw:end-intensity="100%" draw:angle="300" draw:border="0%"/>
    <draw:gradient draw:name="Rosso_20_pieno" draw:display-name="Rosso pieno" draw:style="linear" draw:start-color="#ff6d6d" draw:end-color="#c9211e" draw:start-intensity="100%" draw:end-intensity="100%" draw:angle="300" draw:border="0%"/>
    <draw:gradient draw:name="Verde_20_pieno" draw:display-name="Verde pieno" draw:style="linear" draw:start-color="#77bc65" draw:end-color="#127622" draw:start-intensity="100%" draw:end-intensity="100%" draw:angle="300" draw:border="0%"/>
    <draw:gradient draw:name="msFillGradient_20_1" draw:display-name="msFillGradient 1" draw:style="linear" draw:start-color="#ffffff" draw:end-color="#bfd6e0" draw:start-intensity="100%" draw:end-intensity="100%" draw:angle="2700" draw:border="0%"/>
    <draw:gradient draw:name="msFillGradient_20_2" draw:display-name="msFillGradient 2" draw:style="linear" draw:start-color="#ffffff" draw:end-color="#bfd6e0" draw:start-intensity="100%" draw:end-intensity="100%" draw:angle="2700" draw:border="0%"/>
    <draw:gradient draw:name="msFillGradient_20_3" draw:display-name="msFillGradient 3" draw:style="linear" draw:start-color="#ffffff" draw:end-color="#bfd6e0" draw:start-intensity="100%" draw:end-intensity="100%" draw:angle="2700" draw:border="0%"/>
    <draw:marker draw:name="Arrow" svg:viewBox="0 0 20 30" svg:d="M10 0l-10 30h20z"/>
    <style:default-style style:family="graphic">
      <style:graphic-properties svg:stroke-color="#3465a4" draw:fill-color="#729fcf" fo:wrap-option="no-wrap"/>
      <style:paragraph-properties style:text-autospace="ideograph-alpha" style:punctuation-wrap="simple" style:line-break="strict" style:font-independent-line-spacing="false">
        <style:tab-stops/>
      </style:paragraph-properties>
      <style:text-properties style:use-window-font-color="true" style:font-name="Liberation Serif" fo:font-size="24pt" fo:language="it" fo:country="IT" style:font-name-asian="DejaVu Sans" style:font-size-asian="24pt" style:language-asian="zh" style:country-asian="CN" style:font-name-complex="DejaVu Sans" style:font-size-complex="24pt" style:language-complex="hi" style:country-complex="IN"/>
    </style:default-style>
    <style:style style:name="standard" style:family="graphic">
      <style:graphic-properties draw:stroke="solid" svg:stroke-width="0cm" svg:stroke-color="#3465a4" draw:marker-start-width="0.2cm" draw:marker-start-center="false" draw:marker-end-width="0.2cm" draw:marker-end-center="false" draw:fill="solid" draw:fill-color="#729fcf" draw:textarea-horizontal-align="justify" fo:padding-top="0.125cm" fo:padding-bottom="0.125cm" fo:padding-left="0.25cm" fo:padding-right="0.25cm" draw:shadow="hidden" draw:shadow-offset-x="0.2cm" draw:shadow-offset-y="0.2cm" draw:shadow-color="#808080">
        <text:list-style style:name="standard">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margin-top="0cm" fo:margin-bottom="0cm" fo:line-height="100%"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18pt" fo:font-style="normal" fo:text-shadow="none" style:text-underline-style="none" fo:font-weight="normal" style:letter-kerning="true" style:font-name-asian="Liberation Sans1" style:font-family-asian="'Liberation Sans'" style:font-family-generic-asian="system" style:font-pitch-asian="variable" style:font-size-asian="18pt" style:font-style-asian="normal" style:font-weight-asian="normal" style:font-name-complex="Noto Sans Devanagari" style:font-family-complex="'Noto Sans Devanagari'"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objectwithoutfill" style:family="graphic" style:parent-style-name="standard">
      <style:graphic-properties svg:stroke-color="#000000" draw:fill="none"/>
    </style:style>
    <style:style style:name="Oggetto_20_senza_20_riempimento_20_e_20_linee" style:display-name="Oggetto senza riempimento e linee" style:family="graphic" style:parent-style-name="standard">
      <style:graphic-properties draw:stroke="none" draw:fill="none"/>
    </style:style>
    <style:style style:name="text" style:family="graphic" style:parent-style-name="standard">
      <style:graphic-properties draw:stroke="none" draw:fill="none"/>
    </style:style>
    <style:style style:name="title" style:family="graphic" style:parent-style-name="standard">
      <style:graphic-properties draw:stroke="none" draw:fill="none"/>
      <style:text-properties fo:font-size="44pt"/>
    </style:style>
    <style:style style:name="headline" style:family="graphic" style:parent-style-name="standard">
      <style:graphic-properties draw:stroke="none" draw:fill="none"/>
      <style:paragraph-properties fo:margin-top="0.42cm" fo:margin-bottom="0.21cm"/>
      <style:text-properties fo:font-size="24pt"/>
    </style:style>
    <style:style style:name="measure" style:family="graphic" style:parent-style-name="standard">
      <style:graphic-properties draw:stroke="solid" svg:stroke-color="#000000" draw:marker-start="Arrow" draw:marker-start-width="0.2cm" draw:marker-end="Arrow" draw:marker-end-width="0.2cm" draw:fill="none" draw:show-unit="true"/>
      <style:text-properties fo:font-size="12pt"/>
    </style:style>
    <style:style style:name="Filled" style:family="graphic">
      <style:graphic-properties svg:stroke-color="#000000" draw:fill="solid" draw:fill-color="#ffffff"/>
      <style:text-properties style:font-name="Noto Sans" fo:font-family="'Noto Sans'" style:font-family-generic="roman" style:font-pitch="variable" fo:font-size="14pt" fo:font-weight="bold"/>
    </style:style>
    <style:style style:name="Filled_20_Blue" style:display-name="Filled Blue" style:family="graphic" style:parent-style-name="Filled">
      <style:graphic-properties draw:stroke="none" draw:fill="gradient" draw:fill-gradient-name="Blu_20_pieno"/>
      <style:text-properties fo:color="#ffffff" style:font-name="Noto Sans" fo:font-family="'Noto Sans'" style:font-family-generic="roman" style:font-pitch="variable" fo:font-size="14pt" fo:font-weight="bold"/>
    </style:style>
    <style:style style:name="Filled_20_Green" style:display-name="Filled Green" style:family="graphic" style:parent-style-name="Filled">
      <style:graphic-properties draw:stroke="none" draw:fill="gradient" draw:fill-gradient-name="Verde_20_pieno"/>
      <style:text-properties fo:color="#ffffff" style:font-name="Noto Sans" fo:font-family="'Noto Sans'" style:font-family-generic="roman" style:font-pitch="variable" fo:font-size="14pt" fo:font-weight="bold"/>
    </style:style>
    <style:style style:name="Filled_20_Red" style:display-name="Filled Red" style:family="graphic" style:parent-style-name="Filled">
      <style:graphic-properties draw:stroke="none" draw:fill="gradient" draw:fill-gradient-name="Rosso_20_pieno"/>
      <style:text-properties fo:color="#ffffff" style:font-name="Noto Sans" fo:font-family="'Noto Sans'" style:font-family-generic="roman" style:font-pitch="variable" fo:font-size="14pt" fo:font-weight="bold"/>
    </style:style>
    <style:style style:name="Filled_20_Yellow" style:display-name="Filled Yellow" style:family="graphic" style:parent-style-name="Filled">
      <style:graphic-properties draw:stroke="none" draw:fill="gradient" draw:fill-gradient-name="Giallo_20_pieno"/>
      <style:text-properties fo:color="#ffffff" style:font-name="Noto Sans" fo:font-family="'Noto Sans'" style:font-family-generic="roman" style:font-pitch="variable" fo:font-size="14pt" fo:font-weight="bold"/>
    </style:style>
    <style:style style:name="Outlined" style:family="graphic">
      <style:graphic-properties svg:stroke-width="0.081cm" svg:stroke-color="#000000" draw:fill="none"/>
      <style:text-properties style:font-name="Noto Sans" fo:font-family="'Noto Sans'" style:font-family-generic="roman" style:font-pitch="variable" fo:font-size="14pt" fo:font-weight="bold"/>
    </style:style>
    <style:style style:name="Outlined_20_Blue" style:display-name="Outlined Blue" style:family="graphic" style:parent-style-name="Outlined">
      <style:graphic-properties draw:stroke="solid" svg:stroke-width="0.081cm" svg:stroke-color="#355269"/>
      <style:text-properties fo:color="#355269" style:font-name="Noto Sans" fo:font-family="'Noto Sans'" style:font-family-generic="roman" style:font-pitch="variable" fo:font-size="14pt" fo:font-weight="bold"/>
    </style:style>
    <style:style style:name="Outlined_20_Green" style:display-name="Outlined Green" style:family="graphic" style:parent-style-name="Outlined">
      <style:graphic-properties draw:stroke="solid" svg:stroke-width="0.081cm" svg:stroke-color="#127622"/>
      <style:text-properties fo:color="#127622" style:font-name="Noto Sans" fo:font-family="'Noto Sans'" style:font-family-generic="roman" style:font-pitch="variable" fo:font-size="14pt" fo:font-weight="bold"/>
    </style:style>
    <style:style style:name="Outlined_20_Red" style:display-name="Outlined Red" style:family="graphic" style:parent-style-name="Outlined">
      <style:graphic-properties draw:stroke="solid" svg:stroke-width="0.081cm" svg:stroke-color="#c9211e"/>
      <style:text-properties fo:color="#c9211e" style:font-name="Noto Sans" fo:font-family="'Noto Sans'" style:font-family-generic="roman" style:font-pitch="variable" fo:font-size="14pt" fo:font-weight="bold"/>
    </style:style>
    <style:style style:name="Outlined_20_Yellow" style:display-name="Outlined Yellow" style:family="graphic" style:parent-style-name="Outlined">
      <style:graphic-properties draw:stroke="solid" svg:stroke-width="0.081cm" svg:stroke-color="#b47804"/>
      <style:text-properties fo:color="#b47804" style:font-name="Noto Sans" fo:font-family="'Noto Sans'" style:font-family-generic="roman" style:font-pitch="variable" fo:font-size="14pt" fo:font-weight="bold"/>
    </style:style>
    <style:style style:name="Title-background" style:family="presentation">
      <style:graphic-properties draw:stroke="none" draw:fill="gradient" draw:fill-gradient-name="msFillGradient_20_1"/>
      <style:text-properties style:letter-kerning="true"/>
    </style:style>
    <style:style style:name="Title-backgroundobjects" style:family="presentation">
      <style:graphic-properties draw:textarea-horizontal-align="justify" draw:shadow="hidden" draw:shadow-offset-x="0.2cm" draw:shadow-offset-y="0.2cm" draw:shadow-color="#808080"/>
      <style:text-properties style:letter-kerning="true"/>
    </style:style>
    <style:style style:name="Title-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Title-outline1" style:family="presentation">
      <style:graphic-properties draw:stroke="none" draw:fill="none" draw:auto-grow-height="false" draw:fit-to-size="shrink-to-fit" style:shrink-to-fit="true">
        <text:list-style style:name="Title-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5cm" fo:margin-bottom="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style style:name="Title-outline2" style:family="presentation" style:parent-style-name="Title-outline1">
      <style:paragraph-properties fo:margin-left="0cm" fo:margin-right="0cm" fo:margin-top="0.4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Title-outline3" style:family="presentation" style:parent-style-name="Title-outline2">
      <style:paragraph-properties fo:margin-left="0cm" fo:margin-right="0cm" fo:margin-top="0.3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Title-outline4" style:family="presentation" style:parent-style-name="Title-outline3">
      <style:paragraph-properties fo:margin-left="0cm" fo:margin-right="0cm" fo:margin-top="0.2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Title-outline5" style:family="presentation" style:parent-style-name="Title-outline4">
      <style:paragraph-properties fo:margin-top="0.1cm" fo:margin-bottom="0cm"/>
      <style:text-properties fo:font-size="20pt" style:font-size-asian="20pt" style:font-size-complex="20pt"/>
    </style:style>
    <style:style style:name="Title-outline6" style:family="presentation" style:parent-style-name="Title-outline5">
      <style:paragraph-properties fo:margin-top="0.1cm" fo:margin-bottom="0cm"/>
      <style:text-properties fo:font-size="20pt" style:font-size-asian="20pt" style:font-size-complex="20pt"/>
    </style:style>
    <style:style style:name="Title-outline7" style:family="presentation" style:parent-style-name="Title-outline6">
      <style:paragraph-properties fo:margin-top="0.1cm" fo:margin-bottom="0cm"/>
      <style:text-properties fo:font-size="20pt" style:font-size-asian="20pt" style:font-size-complex="20pt"/>
    </style:style>
    <style:style style:name="Title-outline8" style:family="presentation" style:parent-style-name="Title-outline7">
      <style:paragraph-properties fo:margin-top="0.1cm" fo:margin-bottom="0cm"/>
      <style:text-properties fo:font-size="20pt" style:font-size-asian="20pt" style:font-size-complex="20pt"/>
    </style:style>
    <style:style style:name="Title-outline9" style:family="presentation" style:parent-style-name="Title-outline8">
      <style:paragraph-properties fo:margin-top="0.1cm" fo:margin-bottom="0cm"/>
      <style:text-properties fo:font-size="20pt" style:font-size-asian="20pt" style:font-size-complex="20pt"/>
    </style:style>
    <style:style style:name="Title-subtitle" style:family="presentation">
      <style:graphic-properties draw:stroke="none" draw:fill="none" draw:textarea-vertical-align="middle">
        <text:list-style style:name="Title-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Title-title" style:family="presentation">
      <style:graphic-properties draw:stroke="none" draw:fill="none" draw:textarea-vertical-align="middle">
        <text:list-style style:name="Title-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style style:name="Arup_20_Blank_20_Slide-background" style:display-name="Arup Blank Slide-background" style:family="presentation">
      <style:graphic-properties draw:stroke="none" draw:fill="gradient" draw:fill-gradient-name="msFillGradient_20_2"/>
      <style:text-properties style:letter-kerning="true"/>
    </style:style>
    <style:style style:name="Arup_20_Blank_20_Slide-backgroundobjects" style:display-name="Arup Blank Slide-backgroundobjects" style:family="presentation">
      <style:graphic-properties draw:textarea-horizontal-align="justify" draw:shadow="hidden" draw:shadow-offset-x="0.2cm" draw:shadow-offset-y="0.2cm" draw:shadow-color="#808080"/>
      <style:text-properties style:letter-kerning="true"/>
    </style:style>
    <style:style style:name="Arup_20_Blank_20_Slide-notes" style:display-name="Arup Blank Slide-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Arup_20_Blank_20_Slide-outline1" style:display-name="Arup Blank Slide-outline1" style:family="presentation">
      <style:graphic-properties draw:stroke="none" draw:fill="none" draw:auto-grow-height="false" draw:fit-to-size="shrink-to-fit" style:shrink-to-fit="true">
        <text:list-style style:name="Arup_20_Blank_20_Slide-outline1" style:display-name="Arup Blank Slide-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5cm" fo:margin-bottom="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style style:name="Arup_20_Blank_20_Slide-outline2" style:display-name="Arup Blank Slide-outline2" style:family="presentation" style:parent-style-name="Arup_20_Blank_20_Slide-outline1">
      <style:paragraph-properties fo:margin-left="0cm" fo:margin-right="0cm" fo:margin-top="0.4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Arup_20_Blank_20_Slide-outline3" style:display-name="Arup Blank Slide-outline3" style:family="presentation" style:parent-style-name="Arup_20_Blank_20_Slide-outline2">
      <style:paragraph-properties fo:margin-left="0cm" fo:margin-right="0cm" fo:margin-top="0.3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Arup_20_Blank_20_Slide-outline4" style:display-name="Arup Blank Slide-outline4" style:family="presentation" style:parent-style-name="Arup_20_Blank_20_Slide-outline3">
      <style:paragraph-properties fo:margin-left="0cm" fo:margin-right="0cm" fo:margin-top="0.2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Arup_20_Blank_20_Slide-outline5" style:display-name="Arup Blank Slide-outline5" style:family="presentation" style:parent-style-name="Arup_20_Blank_20_Slide-outline4">
      <style:paragraph-properties fo:margin-top="0.1cm" fo:margin-bottom="0cm"/>
      <style:text-properties fo:font-size="20pt" style:font-size-asian="20pt" style:font-size-complex="20pt"/>
    </style:style>
    <style:style style:name="Arup_20_Blank_20_Slide-outline6" style:display-name="Arup Blank Slide-outline6" style:family="presentation" style:parent-style-name="Arup_20_Blank_20_Slide-outline5">
      <style:paragraph-properties fo:margin-top="0.1cm" fo:margin-bottom="0cm"/>
      <style:text-properties fo:font-size="20pt" style:font-size-asian="20pt" style:font-size-complex="20pt"/>
    </style:style>
    <style:style style:name="Arup_20_Blank_20_Slide-outline7" style:display-name="Arup Blank Slide-outline7" style:family="presentation" style:parent-style-name="Arup_20_Blank_20_Slide-outline6">
      <style:paragraph-properties fo:margin-top="0.1cm" fo:margin-bottom="0cm"/>
      <style:text-properties fo:font-size="20pt" style:font-size-asian="20pt" style:font-size-complex="20pt"/>
    </style:style>
    <style:style style:name="Arup_20_Blank_20_Slide-outline8" style:display-name="Arup Blank Slide-outline8" style:family="presentation" style:parent-style-name="Arup_20_Blank_20_Slide-outline7">
      <style:paragraph-properties fo:margin-top="0.1cm" fo:margin-bottom="0cm"/>
      <style:text-properties fo:font-size="20pt" style:font-size-asian="20pt" style:font-size-complex="20pt"/>
    </style:style>
    <style:style style:name="Arup_20_Blank_20_Slide-outline9" style:display-name="Arup Blank Slide-outline9" style:family="presentation" style:parent-style-name="Arup_20_Blank_20_Slide-outline8">
      <style:paragraph-properties fo:margin-top="0.1cm" fo:margin-bottom="0cm"/>
      <style:text-properties fo:font-size="20pt" style:font-size-asian="20pt" style:font-size-complex="20pt"/>
    </style:style>
    <style:style style:name="Arup_20_Blank_20_Slide-subtitle" style:display-name="Arup Blank Slide-subtitle" style:family="presentation">
      <style:graphic-properties draw:stroke="none" draw:fill="none" draw:textarea-vertical-align="middle">
        <text:list-style style:name="Arup_20_Blank_20_Slide-subtitle" style:display-name="Arup Blank Slide-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Arup_20_Blank_20_Slide-title" style:display-name="Arup Blank Slide-title" style:family="presentation">
      <style:graphic-properties draw:stroke="none" draw:fill="none" draw:textarea-vertical-align="middle">
        <text:list-style style:name="Arup_20_Blank_20_Slide-title" style:display-name="Arup Blank Slide-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style style:name="Bullets_20_Points-background" style:display-name="Bullets Points-background" style:family="presentation">
      <style:graphic-properties draw:stroke="none" draw:fill="gradient" draw:fill-gradient-name="msFillGradient_20_3"/>
      <style:text-properties style:letter-kerning="true"/>
    </style:style>
    <style:style style:name="Bullets_20_Points-backgroundobjects" style:display-name="Bullets Points-backgroundobjects" style:family="presentation">
      <style:graphic-properties draw:textarea-horizontal-align="justify" draw:shadow="hidden" draw:shadow-offset-x="0.2cm" draw:shadow-offset-y="0.2cm" draw:shadow-color="#808080"/>
      <style:text-properties style:letter-kerning="true"/>
    </style:style>
    <style:style style:name="Bullets_20_Points-notes" style:display-name="Bullets Points-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Bullets_20_Points-outline1" style:display-name="Bullets Points-outline1" style:family="presentation">
      <style:graphic-properties draw:stroke="none" draw:fill="none" draw:auto-grow-height="false" draw:fit-to-size="shrink-to-fit" style:shrink-to-fit="true">
        <text:list-style style:name="Bullets_20_Points-outline1" style:display-name="Bullets Points-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5cm" fo:margin-bottom="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style style:name="Bullets_20_Points-outline2" style:display-name="Bullets Points-outline2" style:family="presentation" style:parent-style-name="Bullets_20_Points-outline1">
      <style:paragraph-properties fo:margin-left="0cm" fo:margin-right="0cm" fo:margin-top="0.4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Bullets_20_Points-outline3" style:display-name="Bullets Points-outline3" style:family="presentation" style:parent-style-name="Bullets_20_Points-outline2">
      <style:paragraph-properties fo:margin-left="0cm" fo:margin-right="0cm" fo:margin-top="0.3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Bullets_20_Points-outline4" style:display-name="Bullets Points-outline4" style:family="presentation" style:parent-style-name="Bullets_20_Points-outline3">
      <style:paragraph-properties fo:margin-left="0cm" fo:margin-right="0cm" fo:margin-top="0.2cm" fo:margin-bottom="0cm" fo:line-height="100%" fo:text-align="start" fo:text-indent="0cm" style:punctuation-wrap="simple"/>
      <style:text-properties fo:font-variant="normal" fo:text-transform="none" fo:color="#616872" style:text-line-through-style="none" style:text-line-through-type="none" style:text-position="0% 100%" style:font-name="Helvetica Light" fo:font-family="'Helvetica Light'" fo:font-size="100pt" fo:letter-spacing="normal" fo:font-style="normal" style:text-underline-style="none" fo:font-weight="normal"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fo:hyphenate="false"/>
    </style:style>
    <style:style style:name="Bullets_20_Points-outline5" style:display-name="Bullets Points-outline5" style:family="presentation" style:parent-style-name="Bullets_20_Points-outline4">
      <style:paragraph-properties fo:margin-top="0.1cm" fo:margin-bottom="0cm"/>
      <style:text-properties fo:font-size="20pt" style:font-size-asian="20pt" style:font-size-complex="20pt"/>
    </style:style>
    <style:style style:name="Bullets_20_Points-outline6" style:display-name="Bullets Points-outline6" style:family="presentation" style:parent-style-name="Bullets_20_Points-outline5">
      <style:paragraph-properties fo:margin-top="0.1cm" fo:margin-bottom="0cm"/>
      <style:text-properties fo:font-size="20pt" style:font-size-asian="20pt" style:font-size-complex="20pt"/>
    </style:style>
    <style:style style:name="Bullets_20_Points-outline7" style:display-name="Bullets Points-outline7" style:family="presentation" style:parent-style-name="Bullets_20_Points-outline6">
      <style:paragraph-properties fo:margin-top="0.1cm" fo:margin-bottom="0cm"/>
      <style:text-properties fo:font-size="20pt" style:font-size-asian="20pt" style:font-size-complex="20pt"/>
    </style:style>
    <style:style style:name="Bullets_20_Points-outline8" style:display-name="Bullets Points-outline8" style:family="presentation" style:parent-style-name="Bullets_20_Points-outline7">
      <style:paragraph-properties fo:margin-top="0.1cm" fo:margin-bottom="0cm"/>
      <style:text-properties fo:font-size="20pt" style:font-size-asian="20pt" style:font-size-complex="20pt"/>
    </style:style>
    <style:style style:name="Bullets_20_Points-outline9" style:display-name="Bullets Points-outline9" style:family="presentation" style:parent-style-name="Bullets_20_Points-outline8">
      <style:paragraph-properties fo:margin-top="0.1cm" fo:margin-bottom="0cm"/>
      <style:text-properties fo:font-size="20pt" style:font-size-asian="20pt" style:font-size-complex="20pt"/>
    </style:style>
    <style:style style:name="Bullets_20_Points-subtitle" style:display-name="Bullets Points-subtitle" style:family="presentation">
      <style:graphic-properties draw:stroke="none" draw:fill="none" draw:textarea-vertical-align="middle">
        <text:list-style style:name="Bullets_20_Points-subtitle" style:display-name="Bullets Points-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Bullets_20_Points-title" style:display-name="Bullets Points-title" style:family="presentation">
      <style:graphic-properties draw:stroke="none" draw:fill="none" draw:textarea-vertical-align="middle">
        <text:list-style style:name="Bullets_20_Points-title" style:display-name="Bullets Points-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line-height="100%" fo:text-align="start" fo:text-indent="0cm" style:punctuation-wrap="simple"/>
      <style:text-properties fo:font-variant="normal" fo:text-transform="none" fo:color="#616872" style:text-outline="false" style:text-line-through-style="none" style:text-line-through-type="none" style:text-position="0% 100%" style:font-name="Helvetica Light" fo:font-family="'Helvetica Light'" fo:font-size="100pt" fo:letter-spacing="normal" fo:font-style="normal" fo:text-shadow="none" style:text-underline-style="none" fo:font-weight="normal" style:letter-kerning="true" fo:background-color="transparent" style:font-name-asian="Helvetica Light" style:font-family-asian="'Helvetica Light'" style:font-size-asian="100pt" style:font-style-asian="normal" style:font-weight-asian="normal" style:font-name-complex="Helvetica Light" style:font-family-complex="'Helvetica Light'" style:font-size-complex="100pt" style:font-style-complex="normal" style:font-weight-complex="normal" style:text-emphasize="none" style:font-relief="none" style:text-overline-style="none" style:text-overline-color="font-color" fo:hyphenate="false"/>
    </style:style>
    <style:presentation-page-layout style:name="AL0T26">
      <presentation:placeholder presentation:object="handout" svg:x="2.058cm" svg:y="1.743cm" svg:width="10.556cm" svg:height="-0.233cm"/>
      <presentation:placeholder presentation:object="handout" svg:x="15.414cm" svg:y="1.743cm" svg:width="10.556cm" svg:height="-0.233cm"/>
      <presentation:placeholder presentation:object="handout" svg:x="2.058cm" svg:y="3.612cm" svg:width="10.556cm" svg:height="-0.233cm"/>
      <presentation:placeholder presentation:object="handout" svg:x="15.414cm" svg:y="3.612cm" svg:width="10.556cm" svg:height="-0.233cm"/>
      <presentation:placeholder presentation:object="handout" svg:x="2.058cm" svg:y="5.481cm" svg:width="10.556cm" svg:height="-0.233cm"/>
      <presentation:placeholder presentation:object="handout" svg:x="15.414cm" svg:y="5.481cm" svg:width="10.556cm" svg:height="-0.233cm"/>
    </style:presentation-page-layout>
    <style:presentation-page-layout style:name="AL1T1">
      <presentation:placeholder presentation:object="title" svg:x="2.058cm" svg:y="1.743cm" svg:width="23.912cm" svg:height="3.507cm"/>
      <presentation:placeholder presentation:object="outline" svg:x="2.058cm" svg:y="5.838cm" svg:width="23.912cm" svg:height="13.23cm"/>
    </style:presentation-page-layout>
  </office:styles>
  <office:automatic-styles>
    <style:page-layout style:name="PM0">
      <style:page-layout-properties fo:margin-top="0cm" fo:margin-bottom="0cm" fo:margin-left="0cm" fo:margin-right="0cm" fo:page-width="21cm" fo:page-height="29.7cm" style:print-orientation="portrait"/>
    </style:page-layout>
    <style:page-layout style:name="PM1">
      <style:page-layout-properties fo:margin-top="0cm" fo:margin-bottom="0cm" fo:margin-left="0cm" fo:margin-right="0cm" fo:page-width="67.733cm" fo:page-height="38.1cm" style:print-orientation="landscape"/>
    </style:page-layout>
    <style:page-layout style:name="PM2">
      <style:page-layout-properties fo:margin-top="0cm" fo:margin-bottom="0cm" fo:margin-left="0cm" fo:margin-right="0cm" fo:page-width="19.72cm" fo:page-height="28.429cm" style:print-orientation="portrait"/>
    </style:page-layout>
    <style:style style:name="Mdp1" style:family="drawing-page">
      <style:drawing-page-properties draw:background-size="border" draw:fill="gradient" draw:fill-gradient-name="msFillGradient_20_1"/>
    </style:style>
    <style:style style:name="Mdp2" style:family="drawing-page">
      <style:drawing-page-properties draw:background-size="border" draw:fill="gradient" draw:fill-gradient-name="msFillGradient_20_2"/>
    </style:style>
    <style:style style:name="Mdp3" style:family="drawing-page">
      <style:drawing-page-properties draw:background-size="border" draw:fill="gradient" draw:fill-gradient-name="msFillGradient_20_3"/>
    </style:style>
    <style:style style:name="Mdp4" style:family="drawing-page">
      <style:drawing-page-properties presentation:display-header="true" presentation:display-footer="true" presentation:display-page-number="false" presentation:display-date-time="true"/>
    </style:style>
    <style:style style:name="Mgr1" style:family="graphic" style:parent-style-name="standard">
      <style:graphic-properties draw:stroke="none" draw:fill="none" draw:fill-color="#ffffff" draw:auto-grow-height="false" fo:min-height="1.485cm"/>
    </style:style>
    <style:style style:name="Mgr2" style:family="graphic" style:parent-style-name="standard">
      <style:graphic-properties draw:stroke="none" draw:fill="none" draw:fill-color="#ffffff" draw:textarea-vertical-align="bottom" draw:auto-grow-height="false" fo:min-height="1.485cm"/>
    </style:style>
    <style:style style:name="Mgr3" style:family="graphic" style:parent-style-name="Oggetto_20_senza_20_riempimento_20_e_20_linee">
      <style:graphic-properties draw:stroke="none" svg:stroke-width="0.035cm" draw:stroke-linejoin="miter"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Mgr4" style:family="graphic" style:parent-style-name="standard">
      <style:graphic-properties draw:stroke="none" svg:stroke-width="0cm" draw:fill="none" draw:textarea-vertical-align="middle" draw:auto-grow-height="false" draw:fit-to-size="false" style:shrink-to-fit="false" fo:min-height="0cm" fo:min-width="0cm" fo:padding-top="0.254cm" fo:padding-bottom="0.254cm" fo:padding-left="0.508cm" fo:padding-right="0.508cm" fo:wrap-option="wrap"/>
    </style:style>
    <style:style style:name="Mpr1" style:family="presentation" style:parent-style-name="Title-title">
      <style:graphic-properties draw:stroke="none" svg:stroke-width="0.035cm" draw:stroke-linejoin="miter" draw:fill="none" draw:textarea-vertical-align="middle" draw:auto-grow-height="false" draw:fit-to-size="false" style:shrink-to-fit="false" fo:min-height="6.362cm" fo:padding-top="0.198cm" fo:padding-bottom="0.198cm" fo:padding-left="0.198cm" fo:padding-right="0.198cm" fo:wrap-option="wrap"/>
    </style:style>
    <style:style style:name="Mpr2" style:family="presentation" style:parent-style-name="Title-backgroundobjects">
      <style:graphic-properties draw:stroke="none" svg:stroke-width="0.035cm" draw:stroke-linejoin="miter" draw:fill="none" draw:fill-color="#ffffff" draw:textarea-vertical-align="top" draw:auto-grow-height="false" draw:fit-to-size="false" style:shrink-to-fit="false" fo:min-height="22.098cm" fo:padding-top="0.198cm" fo:padding-bottom="0.198cm" fo:padding-left="0.198cm" fo:padding-right="0.198cm" fo:wrap-option="wrap"/>
    </style:style>
    <style:style style:name="Mpr3" style:family="presentation" style:parent-style-name="Title-backgroundobjects">
      <style:graphic-properties draw:stroke="none" draw:fill="none" draw:fill-color="#ffffff" draw:auto-grow-height="false" fo:min-height="1.485cm"/>
    </style:style>
    <style:style style:name="Mpr4" style:family="presentation" style:parent-style-name="Title-backgroundobjects">
      <style:graphic-properties draw:stroke="none" draw:fill="none" draw:fill-color="#ffffff" draw:textarea-vertical-align="bottom" draw:auto-grow-height="false" fo:min-height="1.485cm"/>
    </style:style>
    <style:style style:name="Mpr5" style:family="presentation" style:parent-style-name="Arup_20_Blank_20_Slide-backgroundobjects">
      <style:graphic-properties draw:stroke="none" draw:fill="none" draw:fill-color="#ffffff" draw:auto-grow-height="false" fo:min-height="1.421cm"/>
    </style:style>
    <style:style style:name="Mpr6" style:family="presentation" style:parent-style-name="Arup_20_Blank_20_Slide-backgroundobjects">
      <style:graphic-properties draw:stroke="none" draw:fill="none" draw:fill-color="#ffffff" draw:textarea-vertical-align="bottom" draw:auto-grow-height="false" fo:min-height="1.421cm"/>
    </style:style>
    <style:style style:name="Mpr7" style:family="presentation" style:parent-style-name="Bullets_20_Points-title">
      <style:graphic-properties draw:stroke="none" svg:stroke-width="0.035cm" draw:stroke-linejoin="miter" draw:fill="none" draw:textarea-vertical-align="middle" draw:auto-grow-height="false" draw:fit-to-size="false" style:shrink-to-fit="false" fo:min-height="6.362cm" fo:padding-top="0.198cm" fo:padding-bottom="0.198cm" fo:padding-left="0.198cm" fo:padding-right="0.198cm" fo:wrap-option="wrap"/>
    </style:style>
    <style:style style:name="Mpr8" style:family="presentation" style:parent-style-name="Bullets_20_Points-outline1">
      <style:graphic-properties draw:stroke="none" svg:stroke-width="0.035cm" draw:stroke-linejoin="miter" draw:fill="none" draw:textarea-vertical-align="middle" draw:auto-grow-height="false" draw:fit-to-size="false" style:shrink-to-fit="false" fo:min-height="22.098cm" fo:padding-top="0.198cm" fo:padding-bottom="0.198cm" fo:padding-left="0.198cm" fo:padding-right="0.198cm" fo:wrap-option="wrap"/>
    </style:style>
    <style:style style:name="Mpr9" style:family="presentation" style:parent-style-name="Bullets_20_Points-backgroundobjects">
      <style:graphic-properties draw:stroke="none" svg:stroke-width="0.035cm" draw:stroke-linejoin="miter" draw:fill="none" draw:fill-color="#ffffff" draw:textarea-vertical-align="top" draw:auto-grow-height="false" draw:fit-to-size="false" style:shrink-to-fit="false" fo:min-height="22.098cm" fo:padding-top="0.198cm" fo:padding-bottom="0.198cm" fo:padding-left="0.198cm" fo:padding-right="0.198cm" fo:wrap-option="wrap"/>
    </style:style>
    <style:style style:name="Mpr10" style:family="presentation" style:parent-style-name="Bullets_20_Points-backgroundobjects">
      <style:graphic-properties draw:stroke="none" draw:fill="none" draw:fill-color="#ffffff" draw:auto-grow-height="false" fo:min-height="1.421cm"/>
    </style:style>
    <style:style style:name="Mpr11" style:family="presentation" style:parent-style-name="Bullets_20_Points-backgroundobjects">
      <style:graphic-properties draw:stroke="none" draw:fill="none" draw:fill-color="#ffffff" draw:textarea-vertical-align="bottom" draw:auto-grow-height="false" fo:min-height="1.421cm"/>
    </style:style>
    <style:style style:name="MP1" style:family="paragraph">
      <style:text-properties fo:font-size="14pt" style:font-size-asian="14pt" style:font-size-complex="14pt"/>
    </style:style>
    <style:style style:name="MP2" style:family="paragraph">
      <loext:graphic-properties draw:fill="none" draw:fill-color="#ffffff"/>
      <style:text-properties fo:font-size="14pt" style:font-size-asian="14pt" style:font-size-complex="14pt"/>
    </style:style>
    <style:style style:name="MP3" style:family="paragraph">
      <style:paragraph-properties fo:text-align="end"/>
      <style:text-properties fo:font-size="14pt" style:font-size-asian="14pt" style:font-size-complex="14pt"/>
    </style:style>
    <style:style style:name="MP4" style:family="paragraph">
      <loext:graphic-properties draw:fill="none" draw:fill-color="#ffffff"/>
      <style:paragraph-properties fo:text-align="end"/>
      <style:text-properties fo:font-size="14pt" style:font-size-asian="14pt" style:font-size-complex="14pt"/>
    </style:style>
    <style:style style:name="MP5" style:family="paragraph">
      <loext:graphic-properties draw:fill="none"/>
      <style:paragraph-properties fo:text-align="start"/>
      <style:text-properties fo:font-size="18pt"/>
    </style:style>
    <style:style style:name="MP6" style:family="paragraph">
      <style:paragraph-properties fo:margin-left="0cm" fo:margin-right="0cm" fo:margin-top="0cm" fo:margin-bottom="0cm" fo:line-height="100%" fo:text-align="start" fo:text-indent="0cm" style:writing-mode="lr-tb">
        <style:tab-stops>
          <style:tab-stop style:position="0cm"/>
        </style:tab-stops>
      </style:paragraph-properties>
      <style:text-properties fo:hyphenate="false"/>
    </style:style>
    <style:style style:name="MP7" style:family="paragraph">
      <loext:graphic-properties draw:fill="none"/>
      <style:paragraph-properties fo:text-align="start" style:font-independent-line-spacing="true"/>
      <style:text-properties fo:font-size="100pt"/>
    </style:style>
    <style:style style:name="MP8" style:family="paragraph">
      <style:paragraph-properties fo:margin-left="0cm" fo:margin-right="0cm" fo:margin-top="0cm" fo:margin-bottom="0cm" fo:line-height="100%" fo:text-align="start" fo:text-indent="0cm" style:punctuation-wrap="simple" style:writing-mode="lr-tb">
        <style:tab-stops>
          <style:tab-stop style:position="0cm"/>
        </style:tab-stops>
      </style:paragraph-properties>
      <style:text-properties fo:font-size="100pt" style:font-size-asian="14pt" style:font-size-complex="14pt" fo:hyphenate="false"/>
    </style:style>
    <style:style style:name="MP9" style:family="paragraph">
      <loext:graphic-properties draw:fill="none" draw:fill-color="#ffffff"/>
      <style:paragraph-properties fo:text-align="start" style:font-independent-line-spacing="true"/>
      <style:text-properties fo:font-size="100pt" style:font-size-asian="14pt" style:font-size-complex="14pt"/>
    </style:style>
    <style:style style:name="MP10" style:family="paragraph">
      <loext:graphic-properties draw:fill="none"/>
      <style:paragraph-properties fo:text-align="start" style:font-independent-line-spacing="true"/>
      <style:text-properties fo:font-size="12.3000001907349pt"/>
    </style:style>
    <style:style style:name="MP11" style:family="paragraph">
      <style:paragraph-properties fo:margin-left="0cm" fo:margin-right="0cm" fo:margin-top="0cm" fo:margin-bottom="0cm" fo:line-height="100%" fo:text-align="start" fo:text-indent="0cm" style:writing-mode="lr-tb"/>
      <style:text-properties fo:hyphenate="false"/>
    </style:style>
    <style:style style:name="MT1" style:family="text">
      <style:text-properties fo:font-size="14pt" style:font-size-asian="14pt" style:font-size-complex="14pt"/>
    </style:style>
    <style:style style:name="MT2" style:family="text">
      <style:text-properties fo:font-variant="normal" fo:text-transform="none" fo:color="#616872" style:text-line-through-style="none" style:text-line-through-type="none" style:text-position="0% 100%" style:font-name="Helvetica Light" fo:font-size="100pt" fo:letter-spacing="normal" fo:font-style="normal" style:text-underline-style="none" fo:font-weight="normal" style:font-name-asian="Helvetica Light" style:font-size-asian="100pt" style:font-style-asian="normal" style:font-weight-asian="normal" style:font-name-complex="Helvetica Light" style:font-size-complex="100pt" style:font-style-complex="normal" style:font-weight-complex="normal"/>
    </style:style>
    <text:list-style style:name="M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2">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3">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office:automatic-styles>
  <office:master-styles>
    <draw:layer-set>
      <draw:layer draw:name="layout"/>
      <draw:layer draw:name="background"/>
      <draw:layer draw:name="backgroundobjects"/>
      <draw:layer draw:name="controls"/>
      <draw:layer draw:name="measurelines"/>
    </draw:layer-set>
    <style:handout-master presentation:presentation-page-layout-name="AL0T26" style:page-layout-name="PM0" draw:style-name="Mdp4">
      <draw:page-thumbnail draw:layer="backgroundobjects" svg:width="8.999cm" svg:height="5.061cm" svg:x="1cm" svg:y="3.742cm"/>
      <draw:page-thumbnail draw:layer="backgroundobjects" svg:width="8.999cm" svg:height="5.061cm" svg:x="1cm" svg:y="12.318cm"/>
      <draw:page-thumbnail draw:layer="backgroundobjects" svg:width="8.999cm" svg:height="5.061cm" svg:x="1cm" svg:y="20.894cm"/>
      <draw:page-thumbnail draw:layer="backgroundobjects" svg:width="8.999cm" svg:height="5.061cm" svg:x="11cm" svg:y="3.742cm"/>
      <draw:page-thumbnail draw:layer="backgroundobjects" svg:width="8.999cm" svg:height="5.061cm" svg:x="11cm" svg:y="12.318cm"/>
      <draw:page-thumbnail draw:layer="backgroundobjects" svg:width="8.999cm" svg:height="5.061cm" svg:x="11cm" svg:y="20.894cm"/>
      <draw:frame draw:style-name="Mgr1" draw:text-style-name="MP2" draw:layer="backgroundobjects" svg:width="9.113cm" svg:height="1.484cm" svg:x="0cm" svg:y="0cm" presentation:class="header">
        <draw:text-box>
          <text:p text:style-name="MP1">
            <text:span text:style-name="MT1">
              <presentation:header/>
            </text:span>
          </text:p>
        </draw:text-box>
      </draw:frame>
      <draw:frame draw:style-name="Mgr1" draw:text-style-name="MP4" draw:layer="backgroundobjects" svg:width="9.113cm" svg:height="1.484cm" svg:x="11.886cm" svg:y="0cm" presentation:class="date-time">
        <draw:text-box>
          <text:p text:style-name="MP3">
            <text:span text:style-name="MT1">
              <presentation:date-time/>
            </text:span>
          </text:p>
        </draw:text-box>
      </draw:frame>
      <draw:frame draw:style-name="Mgr2" draw:text-style-name="MP2" draw:layer="backgroundobjects" svg:width="9.113cm" svg:height="1.484cm" svg:x="0cm" svg:y="28.215cm" presentation:class="footer">
        <draw:text-box>
          <text:p text:style-name="MP1">
            <text:span text:style-name="MT1">
              <presentation:footer/>
            </text:span>
          </text:p>
        </draw:text-box>
      </draw:frame>
      <draw:frame draw:style-name="Mgr2" draw:text-style-name="MP4" draw:layer="backgroundobjects" svg:width="9.113cm" svg:height="1.484cm" svg:x="11.886cm" svg:y="28.215cm" presentation:class="page-number">
        <draw:text-box>
          <text:p text:style-name="MP3">
            <text:span text:style-name="MT1">
              <text:page-number>&lt;numero&gt;</text:page-number>
            </text:span>
          </text:p>
        </draw:text-box>
      </draw:frame>
    </style:handout-master>
    <style:master-page style:name="Title" style:page-layout-name="PM1" draw:style-name="Mdp1">
      <draw:frame draw:name="watermark.png" draw:style-name="Mgr3" draw:text-style-name="MP5" draw:layer="backgroundobjects" drawooo:display="printer" svg:width="29.755cm" svg:height="29.696cm" svg:x="37.98cm" svg:y="-0.022cm">
        <draw:image xlink:href="Pictures/10000201000003F4000003F2A6CEA18C63EF32AC.png" xlink:type="simple" xlink:show="embed" xlink:actuate="onLoad" loext:mime-type="image/png">
          <text:p/>
        </draw:image>
      </draw:frame>
      <draw:frame draw:name="isotipo.png" draw:style-name="Mgr3" draw:text-style-name="MP5" draw:layer="backgroundobjects" svg:width="29.758cm" svg:height="29.67cm" svg:x="38.009cm" svg:y="-0.026cm">
        <draw:image xlink:href="Pictures/10000201000003F5000003F20B35963AD06A8EA9.png" xlink:type="simple" xlink:show="embed" xlink:actuate="onLoad" loext:mime-type="image/png">
          <text:p/>
        </draw:image>
      </draw:frame>
      <draw:frame draw:name="logo-slogan.png" draw:style-name="Mgr3" draw:text-style-name="MP5" draw:layer="backgroundobjects" svg:width="12.088cm" svg:height="14.784cm" svg:x="2.591cm" svg:y="1.213cm">
        <draw:image xlink:href="Pictures/1000020100000198000001F340563FE1EEDDBF82.png" xlink:type="simple" xlink:show="embed" xlink:actuate="onLoad" loext:mime-type="image/png">
          <text:p/>
        </draw:image>
      </draw:frame>
      <draw:frame draw:name="partner.png" draw:style-name="Mgr3" draw:text-style-name="MP5" draw:layer="backgroundobjects" svg:width="9.879cm" svg:height="3.992cm" svg:x="56.013cm" svg:y="32.103cm">
        <draw:image xlink:href="Pictures/100002010000014E00000087414AD4BC20C9894F.png" xlink:type="simple" xlink:show="embed" xlink:actuate="onLoad" loext:mime-type="image/png">
          <text:p/>
        </draw:image>
      </draw:frame>
      <draw:frame draw:name="Texto del título" presentation:style-name="Mpr1" draw:text-style-name="MP7" draw:layer="backgroundobjects" svg:width="60.959cm" svg:height="6.903cm" svg:x="2.305cm" svg:y="28.719cm" presentation:class="title" presentation:user-transformed="true">
        <draw:text-box>
          <text:p text:style-name="MP6">
            <text:span text:style-name="MT2">Title Text</text:span>
          </text:p>
        </draw:text-box>
      </draw:frame>
      <draw:frame draw:name="Número de diapositiva" presentation:style-name="Mpr2" draw:text-style-name="MP9" draw:layer="backgroundobjects" svg:width="4.354cm" svg:height="4.629cm" svg:x="33.84cm" svg:y="36.138cm" presentation:class="page-number" presentation:user-transformed="true">
        <draw:text-box>
          <text:p text:style-name="MP8">
            <text:span text:style-name="MT2">
              <text:page-number>&lt;numero&gt;</text:page-number>
            </text:span>
          </text:p>
        </draw:text-box>
      </draw:frame>
      <draw:frame presentation:style-name="Title-outline1" draw:layer="backgroundobjects" svg:width="60.958cm" svg:height="22.097cm" svg:x="3.386cm" svg:y="8.915cm" presentation:class="outline" presentation:placeholder="true">
        <draw:text-box/>
      </draw:frame>
      <presentation:notes style:page-layout-name="PM2">
        <draw:page-thumbnail presentation:style-name="Title-title" draw:layer="backgroundobjects" svg:width="19.798cm" svg:height="11.136cm" svg:x="0.6cm" svg:y="2.257cm" presentation:class="page"/>
        <draw:frame presentation:style-name="Title-notes" draw:layer="backgroundobjects" svg:width="16.799cm" svg:height="13.364cm" svg:x="2.1cm" svg:y="14.107cm" presentation:class="notes" presentation:placeholder="true">
          <draw:text-box/>
        </draw:frame>
        <draw:frame presentation:style-name="Mpr3" draw:text-style-name="MP2" draw:layer="backgroundobjects" svg:width="9.113cm" svg:height="1.484cm" svg:x="0cm" svg:y="0cm" presentation:class="header">
          <draw:text-box>
            <text:p text:style-name="MP1">
              <text:span text:style-name="MT1">
                <presentation:header/>
              </text:span>
            </text:p>
          </draw:text-box>
        </draw:frame>
        <draw:frame presentation:style-name="Mpr3" draw:text-style-name="MP4" draw:layer="backgroundobjects" svg:width="9.113cm" svg:height="1.484cm" svg:x="11.886cm" svg:y="0cm" presentation:class="date-time">
          <draw:text-box>
            <text:p text:style-name="MP3">
              <text:span text:style-name="MT1">
                <presentation:date-time/>
              </text:span>
            </text:p>
          </draw:text-box>
        </draw:frame>
        <draw:frame presentation:style-name="Mpr4" draw:text-style-name="MP2" draw:layer="backgroundobjects" svg:width="9.113cm" svg:height="1.484cm" svg:x="0cm" svg:y="28.215cm" presentation:class="footer">
          <draw:text-box>
            <text:p text:style-name="MP1">
              <text:span text:style-name="MT1">
                <presentation:footer/>
              </text:span>
            </text:p>
          </draw:text-box>
        </draw:frame>
        <draw:frame presentation:style-name="Mpr4" draw:text-style-name="MP4" draw:layer="backgroundobjects" svg:width="9.113cm" svg:height="1.484cm" svg:x="11.886cm" svg:y="28.215cm" presentation:class="page-number">
          <draw:text-box>
            <text:p text:style-name="MP3">
              <text:span text:style-name="MT1">
                <text:page-number>&lt;numero&gt;</text:page-number>
              </text:span>
            </text:p>
          </draw:text-box>
        </draw:frame>
      </presentation:notes>
    </style:master-page>
    <style:master-page style:name="Arup_20_Blank_20_Slide" style:display-name="Arup Blank Slide" style:page-layout-name="PM1" draw:style-name="Mdp2">
      <draw:frame draw:name="watermark.png" draw:style-name="Mgr3" draw:text-style-name="MP5" draw:layer="backgroundobjects" svg:width="29.755cm" svg:height="29.696cm" svg:x="37.98cm" svg:y="-0.022cm">
        <draw:image xlink:href="Pictures/10000201000003F4000003F2A6CEA18C63EF32AC.png" xlink:type="simple" xlink:show="embed" xlink:actuate="onLoad" loext:mime-type="image/png">
          <text:p/>
        </draw:image>
      </draw:frame>
      <draw:custom-shape draw:name="Slide Number Placeholder 3" draw:style-name="Mgr4" draw:text-style-name="MP10" draw:layer="backgroundobjects" svg:width="2.096cm" svg:height="2.033cm" svg:x="64.613cm" svg:y="0.966cm">
        <text:p>
          <text:page-number>&lt;numero&gt;</text:page-number>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presentation:style-name="Arup_20_Blank_20_Slide-title" draw:layer="backgroundobjects" svg:width="60.958cm" svg:height="6.361cm" svg:x="3.386cm" svg:y="1.52cm" presentation:class="title" presentation:placeholder="true">
        <draw:text-box/>
      </draw:frame>
      <draw:frame presentation:style-name="Arup_20_Blank_20_Slide-outline1" draw:layer="backgroundobjects" svg:width="60.958cm" svg:height="22.097cm" svg:x="3.386cm" svg:y="8.915cm" presentation:class="outline" presentation:placeholder="true">
        <draw:text-box/>
      </draw:frame>
      <presentation:notes style:page-layout-name="PM2">
        <draw:page-thumbnail presentation:style-name="Arup_20_Blank_20_Slide-title" draw:layer="backgroundobjects" svg:width="18.95cm" svg:height="10.659cm" svg:x="0.384cm" svg:y="2.16cm" presentation:class="page"/>
        <draw:frame presentation:style-name="Arup_20_Blank_20_Slide-notes" draw:layer="backgroundobjects" svg:width="15.775cm" svg:height="12.792cm" svg:x="1.972cm" svg:y="13.503cm" presentation:class="notes" presentation:placeholder="true">
          <draw:text-box/>
        </draw:frame>
        <draw:frame presentation:style-name="Mpr5" draw:text-style-name="MP2" draw:layer="backgroundobjects" svg:width="8.557cm" svg:height="1.42cm" svg:x="0cm" svg:y="0cm" presentation:class="header">
          <draw:text-box>
            <text:p text:style-name="MP1">
              <text:span text:style-name="MT1">
                <presentation:header/>
              </text:span>
            </text:p>
          </draw:text-box>
        </draw:frame>
        <draw:frame presentation:style-name="Mpr5" draw:text-style-name="MP4" draw:layer="backgroundobjects" svg:width="8.557cm" svg:height="1.42cm" svg:x="11.162cm" svg:y="0cm" presentation:class="date-time">
          <draw:text-box>
            <text:p text:style-name="MP3">
              <text:span text:style-name="MT1">
                <presentation:date-time/>
              </text:span>
            </text:p>
          </draw:text-box>
        </draw:frame>
        <draw:frame presentation:style-name="Mpr6" draw:text-style-name="MP2" draw:layer="backgroundobjects" svg:width="8.557cm" svg:height="1.42cm" svg:x="0cm" svg:y="27.008cm" presentation:class="footer">
          <draw:text-box>
            <text:p text:style-name="MP1">
              <text:span text:style-name="MT1">
                <presentation:footer/>
              </text:span>
            </text:p>
          </draw:text-box>
        </draw:frame>
        <draw:frame presentation:style-name="Mpr6" draw:text-style-name="MP4" draw:layer="backgroundobjects" svg:width="8.557cm" svg:height="1.42cm" svg:x="11.162cm" svg:y="27.008cm" presentation:class="page-number">
          <draw:text-box>
            <text:p text:style-name="MP3">
              <text:span text:style-name="MT1">
                <text:page-number>&lt;numero&gt;</text:page-number>
              </text:span>
            </text:p>
          </draw:text-box>
        </draw:frame>
      </presentation:notes>
    </style:master-page>
    <style:master-page style:name="Bullets_20_Points" style:display-name="Bullets Points" style:page-layout-name="PM1" draw:style-name="Mdp3">
      <draw:frame draw:name="watermark.png" draw:style-name="Mgr3" draw:text-style-name="MP5" draw:layer="backgroundobjects" svg:width="29.755cm" svg:height="29.696cm" svg:x="37.98cm" svg:y="-0.022cm">
        <draw:image xlink:href="Pictures/10000201000003F4000003F2A6CEA18C63EF32AC.png" xlink:type="simple" xlink:show="embed" xlink:actuate="onLoad" loext:mime-type="image/png">
          <text:p/>
        </draw:image>
      </draw:frame>
      <draw:frame draw:name="Texto del título" presentation:style-name="Mpr7" draw:text-style-name="MP7" draw:layer="backgroundobjects" svg:width="60.959cm" svg:height="6.903cm" svg:x="3.387cm" svg:y="1.249cm" presentation:class="title" presentation:user-transformed="true">
        <draw:text-box>
          <text:p text:style-name="MP6">
            <text:span text:style-name="MT2">Title Text</text:span>
          </text:p>
        </draw:text-box>
      </draw:frame>
      <draw:frame draw:name="Nivel de texto 1…" presentation:style-name="Mpr8" draw:text-style-name="MP7" draw:layer="backgroundobjects" svg:width="60.959cm" svg:height="26.618cm" svg:x="3.387cm" svg:y="8.153cm" presentation:class="outline" presentation:user-transformed="true">
        <draw:text-box>
          <text:list text:style-name="ML3">
            <text:list-item>
              <text:p text:style-name="MP11">
                <text:span text:style-name="MT2">Text Level 1</text:span>
              </text:p>
              <text:list>
                <text:list-item>
                  <text:p text:style-name="MP11">
                    <text:span text:style-name="MT2">Text Level 2</text:span>
                  </text:p>
                  <text:list>
                    <text:list-item>
                      <text:p text:style-name="MP11">
                        <text:span text:style-name="MT2">Text Level 3</text:span>
                      </text:p>
                      <text:list>
                        <text:list-item>
                          <text:p text:style-name="MP11">
                            <text:span text:style-name="MT2">Text Level 4</text:span>
                          </text:p>
                          <text:list>
                            <text:list-item>
                              <text:p text:style-name="MP11">
                                <text:span text:style-name="MT2">Text Level 5</text:span>
                              </text:p>
                            </text:list-item>
                          </text:list>
                        </text:list-item>
                      </text:list>
                    </text:list-item>
                  </text:list>
                </text:list-item>
              </text:list>
            </text:list-item>
          </text:list>
        </draw:text-box>
      </draw:frame>
      <draw:frame draw:name="Número de diapositiva" presentation:style-name="Mpr9" draw:text-style-name="MP9" draw:layer="backgroundobjects" svg:width="4.354cm" svg:height="4.629cm" svg:x="33.84cm" svg:y="36.116cm" presentation:class="page-number" presentation:user-transformed="true">
        <draw:text-box>
          <text:p text:style-name="MP8">
            <text:span text:style-name="MT2">
              <text:page-number>&lt;numero&gt;</text:page-number>
            </text:span>
          </text:p>
        </draw:text-box>
      </draw:frame>
      <presentation:notes style:page-layout-name="PM2">
        <draw:page-thumbnail presentation:style-name="Bullets_20_Points-title" draw:layer="backgroundobjects" svg:width="18.95cm" svg:height="10.659cm" svg:x="0.384cm" svg:y="2.16cm" presentation:class="page"/>
        <draw:frame presentation:style-name="Bullets_20_Points-notes" draw:layer="backgroundobjects" svg:width="15.775cm" svg:height="12.792cm" svg:x="1.972cm" svg:y="13.503cm" presentation:class="notes" presentation:placeholder="true">
          <draw:text-box/>
        </draw:frame>
        <draw:frame presentation:style-name="Mpr10" draw:text-style-name="MP2" draw:layer="backgroundobjects" svg:width="8.557cm" svg:height="1.42cm" svg:x="0cm" svg:y="0cm" presentation:class="header">
          <draw:text-box>
            <text:p text:style-name="MP1">
              <text:span text:style-name="MT1">
                <presentation:header/>
              </text:span>
            </text:p>
          </draw:text-box>
        </draw:frame>
        <draw:frame presentation:style-name="Mpr10" draw:text-style-name="MP4" draw:layer="backgroundobjects" svg:width="8.557cm" svg:height="1.42cm" svg:x="11.162cm" svg:y="0cm" presentation:class="date-time">
          <draw:text-box>
            <text:p text:style-name="MP3">
              <text:span text:style-name="MT1">
                <presentation:date-time/>
              </text:span>
            </text:p>
          </draw:text-box>
        </draw:frame>
        <draw:frame presentation:style-name="Mpr11" draw:text-style-name="MP2" draw:layer="backgroundobjects" svg:width="8.557cm" svg:height="1.42cm" svg:x="0cm" svg:y="27.008cm" presentation:class="footer">
          <draw:text-box>
            <text:p text:style-name="MP1">
              <text:span text:style-name="MT1">
                <presentation:footer/>
              </text:span>
            </text:p>
          </draw:text-box>
        </draw:frame>
        <draw:frame presentation:style-name="Mpr11" draw:text-style-name="MP4" draw:layer="backgroundobjects" svg:width="8.557cm" svg:height="1.42cm" svg:x="11.162cm" svg:y="27.008cm" presentation:class="page-number">
          <draw:text-box>
            <text:p text:style-name="MP3">
              <text:span text:style-name="MT1">
                <text:page-number>&lt;numero&gt;</text:page-number>
              </text:span>
            </text:p>
          </draw:text-box>
        </draw:frame>
      </presentation:notes>
    </style:master-page>
  </office:master-styles>
</office:document-styles>
</file>