
<file path=META-INF/manifest.xml><?xml version="1.0" encoding="utf-8"?>
<manifest:manifest xmlns:manifest="urn:oasis:names:tc:opendocument:xmlns:manifest:1.0" xmlns:loext="urn:org:documentfoundation:names:experimental:office:xmlns:loext:1.0" manifest:version="1.2">
  <manifest:file-entry manifest:full-path="/" manifest:version="1.2" manifest:media-type="application/vnd.oasis.opendocument.presentation"/>
  <manifest:file-entry manifest:full-path="Thumbnails/thumbnail.png" manifest:media-type="image/png"/>
  <manifest:file-entry manifest:full-path="styles.xml" manifest:media-type="text/xml"/>
  <manifest:file-entry manifest:full-path="Configurations2/" manifest:media-type="application/vnd.sun.xml.ui.configuration"/>
  <manifest:file-entry manifest:full-path="Pictures/10000000000000B0000000F761F43E11FE012A4E.jpg" manifest:media-type="image/jpeg"/>
  <manifest:file-entry manifest:full-path="Pictures/10000000000001CF000001A3A689EED2CF86DE6B.jpg" manifest:media-type="image/jpeg"/>
  <manifest:file-entry manifest:full-path="Pictures/100000000000015E000000C43893B6B118A3DC27.jpg" manifest:media-type="image/jpeg"/>
  <manifest:file-entry manifest:full-path="Pictures/1000000000000510000003B4D002B0B68C538582.jpg" manifest:media-type="image/jpeg"/>
  <manifest:file-entry manifest:full-path="Pictures/100000000000006B00000067638053C9EA2427C9.jpg" manifest:media-type="image/jpeg"/>
  <manifest:file-entry manifest:full-path="Pictures/100000000000006B00000067AD3533D554D8844D.jpg" manifest:media-type="image/jpeg"/>
  <manifest:file-entry manifest:full-path="Pictures/10000000000005AE000001FA25755E74F7FE4F13.jpg" manifest:media-type="image/jpeg"/>
  <manifest:file-entry manifest:full-path="Pictures/10000000000002010000018B43A35D7ED8B4B45F.jpg" manifest:media-type="image/jpeg"/>
  <manifest:file-entry manifest:full-path="Pictures/100000000000006B0000006704640ABB9052CBA4.jpg" manifest:media-type="image/jpeg"/>
  <manifest:file-entry manifest:full-path="Pictures/100000000000023C0000015C3E4C2EA3A57AD201.jpg" manifest:media-type="image/jpeg"/>
  <manifest:file-entry manifest:full-path="Pictures/1000000000000100000000C0CA36A762339C68AF.jpg" manifest:media-type="image/jpeg"/>
  <manifest:file-entry manifest:full-path="Pictures/1000000000000100000000C0194D0BA85A400B2C.jpg" manifest:media-type="image/jpeg"/>
  <manifest:file-entry manifest:full-path="Pictures/100000000000006B000000674164B5DCBCD8EE74.jpg" manifest:media-type="image/jpeg"/>
  <manifest:file-entry manifest:full-path="Pictures/100000000000034C000001DA14E53F6879C67679.jpg" manifest:media-type="image/jpeg"/>
  <manifest:file-entry manifest:full-path="Pictures/100000000000026C0000016F742E1B7F32EE7DCE.jpg" manifest:media-type="image/jpeg"/>
  <manifest:file-entry manifest:full-path="Pictures/100000000000020B0000015C1062626C2987FAC1.jpg" manifest:media-type="image/jpeg"/>
  <manifest:file-entry manifest:full-path="Pictures/100000000000006B000000674807FFB293674351.jpg" manifest:media-type="image/jpeg"/>
  <manifest:file-entry manifest:full-path="Pictures/100002010000004C0000004C79E47BA93F775300.png" manifest:media-type="image/png"/>
  <manifest:file-entry manifest:full-path="Pictures/100000000000010C000000CA27A9A1D07E4DEC36.jpg" manifest:media-type="image/jpeg"/>
  <manifest:file-entry manifest:full-path="Pictures/10000000000002090000015A3A59777DC593958D.jpg" manifest:media-type="image/jpeg"/>
  <manifest:file-entry manifest:full-path="Pictures/100002010000019100000128DDFF87D256359060.png" manifest:media-type="image/png"/>
  <manifest:file-entry manifest:full-path="Pictures/10000000000000E10000016E64CF83830BFAE724.jpg" manifest:media-type="image/jpeg"/>
  <manifest:file-entry manifest:full-path="Pictures/10000201000002200000015C8B50E0E384E15315.png" manifest:media-type="image/png"/>
  <manifest:file-entry manifest:full-path="Pictures/10000201000002DE0000005E4DA2FB2042C9FBAD.png" manifest:media-type="image/png"/>
  <manifest:file-entry manifest:full-path="Pictures/100000000000026F0000005887D77A629ACC6AFE.jpg" manifest:media-type="image/jpeg"/>
  <manifest:file-entry manifest:full-path="Pictures/100000000000006B000000672FC74197C578068E.jpg" manifest:media-type="image/jpeg"/>
  <manifest:file-entry manifest:full-path="Pictures/10000000000002C2000000A2D82116D1361472F8.jpg" manifest:media-type="image/jpeg"/>
  <manifest:file-entry manifest:full-path="Pictures/1000020100000095000002566CCEA8853FD084D0.png" manifest:media-type="image/png"/>
  <manifest:file-entry manifest:full-path="Pictures/10000201000002D0000000314A5EBF2393549F16.png" manifest:media-type="image/png"/>
  <manifest:file-entry manifest:full-path="Pictures/10000000000001720000009E06C435E449A087D8.jpg" manifest:media-type="image/jpeg"/>
  <manifest:file-entry manifest:full-path="Pictures/10000000000005DB0000039D70D0D6968A461B6A.jpg" manifest:media-type="image/jpeg"/>
  <manifest:file-entry manifest:full-path="Pictures/10000000000001B100000108C38B9598CCFAF87B.jpg" manifest:media-type="image/jpeg"/>
  <manifest:file-entry manifest:full-path="Pictures/100000000000026F00000058074AE25A5AB3E5CD.jpg" manifest:media-type="image/jpeg"/>
  <manifest:file-entry manifest:full-path="Pictures/100000000000006B00000067E215DFBCC5A667C3.jpg" manifest:media-type="image/jpeg"/>
  <manifest:file-entry manifest:full-path="Pictures/100000000000026F0000005876BA6757FD095C59.jpg" manifest:media-type="image/jpeg"/>
  <manifest:file-entry manifest:full-path="Pictures/100002010000014F000000350731141722958196.png" manifest:media-type="image/png"/>
  <manifest:file-entry manifest:full-path="Pictures/1000000000000168000000F0778720BBA3C6C1DA.jpg" manifest:media-type="image/jpeg"/>
  <manifest:file-entry manifest:full-path="Pictures/100000000000017B000001F9CCD8AE5378D1AC7F.jpg" manifest:media-type="image/jpeg"/>
  <manifest:file-entry manifest:full-path="Pictures/100002000000004C0000004CF2F2759FACCAC70F.png" manifest:media-type="image/png"/>
  <manifest:file-entry manifest:full-path="Pictures/100002010000005400000052CC4643FA2A611D31.png" manifest:media-type="image/png"/>
  <manifest:file-entry manifest:full-path="Pictures/1000020100000024000000252C8234F45B99E6DA.png" manifest:media-type="image/png"/>
  <manifest:file-entry manifest:full-path="Pictures/10000000000001E0000001684385F99588308DB8.jpg" manifest:media-type="image/jpeg"/>
  <manifest:file-entry manifest:full-path="Pictures/10000000000001AC00000140D901D720065B2414.jpg" manifest:media-type="image/jpeg"/>
  <manifest:file-entry manifest:full-path="Pictures/1000000000000403000003F6C75ED1899BB28842.jpg" manifest:media-type="image/jpeg"/>
  <manifest:file-entry manifest:full-path="Pictures/1000000000000242000001B1B718620213F1538A.jpg" manifest:media-type="image/jpeg"/>
  <manifest:file-entry manifest:full-path="Pictures/1000000000000233000001A4750FC3CE22756974.jpg" manifest:media-type="image/jpeg"/>
  <manifest:file-entry manifest:full-path="Pictures/10000000000001AE0000027D11CD8DAC8174CBAF.jpg" manifest:media-type="image/jpeg"/>
  <manifest:file-entry manifest:full-path="Pictures/1000020100000038000000148A9B892E747579EB.png" manifest:media-type="image/png"/>
  <manifest:file-entry manifest:full-path="Pictures/10000000000001A500000254EA716D5449446C07.jpg" manifest:media-type="image/jpeg"/>
  <manifest:file-entry manifest:full-path="Pictures/101814B400002698000006274456EC32F2A3DBBE.emf" manifest:media-type="image/x-emf"/>
  <manifest:file-entry manifest:full-path="Pictures/10000000000001CD00000101602E14B403D8519F.jpg" manifest:media-type="image/jpeg"/>
  <manifest:file-entry manifest:full-path="Pictures/100000000000012A0000018DD550A19B15CB3C59.jpg" manifest:media-type="image/jpeg"/>
  <manifest:file-entry manifest:full-path="Pictures/1000000000000119000000B300CF2BA341E3C7E4.jpg" manifest:media-type="image/jpeg"/>
  <manifest:file-entry manifest:full-path="Pictures/1000000000000258000001C61FD01565BA4CCA71.jpg" manifest:media-type="image/jpeg"/>
  <manifest:file-entry manifest:full-path="Pictures/100002010000000A00000064BBA01F11FA1914BC.png" manifest:media-type="image/png"/>
  <manifest:file-entry manifest:full-path="Pictures/100002010000000C0000000C7E88A61CFBC83074.png" manifest:media-type="image/png"/>
  <manifest:file-entry manifest:full-path="Pictures/100000000000006B0000006755D68E5E7A014105.jpg" manifest:media-type="image/jpeg"/>
  <manifest:file-entry manifest:full-path="Pictures/100002010000028300000169C019FB7B45150C0A.png" manifest:media-type="image/png"/>
  <manifest:file-entry manifest:full-path="Pictures/1000020100000044000000123CA8EC4177A1E057.png" manifest:media-type="image/png"/>
  <manifest:file-entry manifest:full-path="settings.xml" manifest:media-type="text/xml"/>
  <manifest:file-entry manifest:full-path="content.xml" manifest:media-type="text/xml"/>
  <manifest:file-entry manifest:full-path="meta.xml" manifest:media-type="text/xml"/>
</manifest:manifest>
</file>

<file path=content.xml><?xml version="1.0" encoding="utf-8"?>
<office:document-content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presentation="urn:oasis:names:tc:opendocument:xmlns:presentation: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xforms="http://www.w3.org/2002/xforms" xmlns:xsd="http://www.w3.org/2001/XMLSchema" xmlns:xsi="http://www.w3.org/2001/XMLSchema-instance" xmlns:smil="urn:oasis:names:tc:opendocument:xmlns:smil-compatible:1.0" xmlns:anim="urn:oasis:names:tc:opendocument:xmlns:animation:1.0" xmlns:rpt="http://openoffice.org/2005/report" xmlns:of="urn:oasis:names:tc:opendocument:xmlns:of:1.2" xmlns:xhtml="http://www.w3.org/1999/xhtml" xmlns:grddl="http://www.w3.org/2003/g/data-view#" xmlns:officeooo="http://openoffice.org/2009/office" xmlns:tableooo="http://openoffice.org/2009/table" xmlns:drawooo="http://openoffice.org/2010/draw" xmlns:calcext="urn:org:documentfoundation:names:experimental:calc:xmlns:calcext:1.0" xmlns:loext="urn:org:documentfoundation:names:experimental:office:xmlns:loext:1.0" xmlns:field="urn:openoffice:names:experimental:ooo-ms-interop:xmlns:field:1.0" xmlns:formx="urn:openoffice:names:experimental:ooxml-odf-interop:xmlns:form:1.0" xmlns:css3t="http://www.w3.org/TR/css3-text/" office:version="1.2">
  <office:scripts/>
  <office:font-face-decls>
    <style:font-face style:name="+mn-cs" svg:font-family="+mn-cs"/>
    <style:font-face style:name="+mn-ea" svg:font-family="+mn-ea"/>
    <style:font-face style:name="Arial" svg:font-family="Arial"/>
    <style:font-face style:name="Calibri" svg:font-family="Calibri"/>
    <style:font-face style:name="ＭＳ Ｐゴシック" svg:font-family="'ＭＳ Ｐゴシック'"/>
    <style:font-face style:name="MS PGothic" svg:font-family="'MS PGothic'" style:font-family-generic="modern" style:font-pitch="fixed"/>
    <style:font-face style:name="Liberation Sans" svg:font-family="'Liberation Sans'" style:font-family-generic="roman" style:font-pitch="variable"/>
    <style:font-face style:name="Liberation Serif" svg:font-family="'Liberation Serif'" style:font-family-generic="roman" style:font-pitch="variable"/>
    <style:font-face style:name="Noto Sans" svg:font-family="'Noto Sans'" style:font-family-generic="roman" style:font-pitch="variable"/>
    <style:font-face style:name="Times New Roman" svg:font-family="'Times New Roman'" style:font-family-generic="roman" style:font-pitch="variable"/>
    <style:font-face style:name="Calibri1" svg:font-family="Calibri" style:font-family-generic="swiss" style:font-pitch="variable"/>
    <style:font-face style:name="Century Gothic" svg:font-family="'Century Gothic'" style:font-family-generic="swiss" style:font-pitch="variable"/>
    <style:font-face style:name="DejaVu Sans" svg:font-family="'DejaVu Sans'" style:font-family-generic="system" style:font-pitch="variable"/>
    <style:font-face style:name="Liberation Sans1" svg:font-family="'Liberation Sans'" style:font-family-generic="system" style:font-pitch="variable"/>
    <style:font-face style:name="Noto Sans Devanagari" svg:font-family="'Noto Sans Devanagari'" style:font-family-generic="system" style:font-pitch="variable"/>
  </office:font-face-decls>
  <office:automatic-styles>
    <style:style style:name="dp1" style:family="drawing-page">
      <style:drawing-page-properties presentation:background-visible="true" presentation:background-objects-visible="true" presentation:display-footer="false" presentation:display-page-number="false" presentation:display-date-time="false"/>
    </style:style>
    <style:style style:name="dp2" style:family="drawing-page">
      <style:drawing-page-properties presentation:display-header="false" presentation:display-footer="false" presentation:display-page-number="false" presentation:display-date-time="false"/>
    </style:style>
    <style:style style:name="dp3" style:family="drawing-page">
      <style:drawing-page-properties presentation:display-header="true" presentation:display-footer="true" presentation:display-page-number="false" presentation:display-date-time="true"/>
    </style:style>
    <style:style style:name="gr1" style:family="graphic" style:parent-style-name="Oggetto_20_senza_20_riempimento_20_e_20_linee">
      <style:graphic-properties draw:stroke="none" svg:stroke-width="0cm"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2" style:family="graphic" style:parent-style-name="standard">
      <style:graphic-properties draw:stroke="none" svg:stroke-width="0cm" draw:fill="none" draw:textarea-vertical-align="top" draw:auto-grow-height="false" draw:fit-to-size="false" style:shrink-to-fit="false" fo:min-height="0cm" fo:min-width="0cm" fo:padding-top="0.127cm" fo:padding-bottom="0.127cm" fo:padding-left="0.254cm" fo:padding-right="0.254cm" fo:wrap-option="wrap"/>
    </style:style>
    <style:style style:name="gr3" style:family="graphic" style:parent-style-name="standard">
      <style:graphic-properties draw:stroke="none" svg:stroke-width="0cm" draw:fill="none" draw:textarea-vertical-align="top" draw:auto-grow-height="true" draw:fit-to-size="false" style:shrink-to-fit="false" fo:min-height="0cm" fo:min-width="0cm" fo:padding-top="0.125cm" fo:padding-bottom="0.125cm" fo:padding-left="0.25cm" fo:padding-right="0.25cm" fo:wrap-option="no-wrap"/>
    </style:style>
    <style:style style:name="gr4" style:family="graphic" style:parent-style-name="standard">
      <style:graphic-properties draw:stroke="none" svg:stroke-width="0cm" draw:fill="none" draw:textarea-vertical-align="top" draw:auto-grow-height="true" draw:fit-to-size="false" style:shrink-to-fit="false" fo:min-height="0cm" fo:min-width="0cm" fo:padding-top="0.125cm" fo:padding-bottom="0.125cm" fo:padding-left="0.25cm" fo:padding-right="0.25cm" fo:wrap-option="wrap"/>
    </style:style>
    <style:style style:name="gr5" style:family="graphic">
      <style:graphic-properties style:protect="size"/>
    </style:style>
    <style:style style:name="gr6" style:family="graphic" style:parent-style-name="standard">
      <style:graphic-properties draw:stroke="none" svg:stroke-width="0cm" draw:fill="none" draw:textarea-vertical-align="top" draw:auto-grow-height="false" draw:fit-to-size="false" style:shrink-to-fit="false" fo:min-height="0cm" fo:min-width="0cm" fo:padding-top="0.125cm" fo:padding-bottom="0.125cm" fo:padding-left="0.25cm" fo:padding-right="0.25cm" fo:wrap-option="wrap"/>
    </style:style>
    <style:style style:name="gr7" style:family="graphic" style:parent-style-name="standard">
      <style:graphic-properties draw:stroke="none" svg:stroke-width="0cm" draw:fill="none" draw:textarea-vertical-align="top" draw:auto-grow-height="false" draw:fit-to-size="shrink-to-fit" style:shrink-to-fit="true" fo:min-height="0cm" fo:min-width="0cm" fo:padding-top="0.125cm" fo:padding-bottom="0.125cm" fo:padding-left="0.25cm" fo:padding-right="0.25cm" fo:wrap-option="wrap"/>
    </style:style>
    <style:style style:name="gr8" style:family="graphic" style:parent-style-name="standard">
      <style:graphic-properties draw:stroke="none" svg:stroke-width="0cm" draw:fill="gradient" draw:fill-gradient-name="Gradient_20_7" draw:textarea-vertical-align="top" draw:auto-grow-height="false" fo:min-height="0cm" fo:min-width="0cm" fo:padding-top="0.125cm" fo:padding-bottom="0.125cm" fo:padding-left="0.25cm" fo:padding-right="0.25cm" fo:wrap-option="wrap" draw:shadow="visible" draw:shadow-offset-x="0cm" draw:shadow-offset-y="0.064cm" draw:shadow-color="#000000" draw:shadow-opacity="35%"/>
    </style:style>
    <style:style style:name="gr9" style:family="graphic" style:parent-style-name="standard">
      <style:graphic-properties draw:stroke="solid" svg:stroke-width="0.026cm" svg:stroke-color="#c0504d" draw:fill="solid" draw:fill-color="#ffffff" draw:opacity="90%" draw:textarea-vertical-align="middle" draw:auto-grow-height="false" draw:fit-to-size="false" style:shrink-to-fit="false" fo:min-height="0cm" fo:min-width="0cm" fo:padding-top="0.307cm" fo:padding-bottom="8.241cm" fo:padding-left="0.307cm" fo:padding-right="6.919cm" fo:wrap-option="wrap"/>
    </style:style>
    <style:style style:name="gr10" style:family="graphic" style:parent-style-name="standard">
      <style:graphic-properties draw:stroke="none" svg:stroke-width="0cm" draw:fill="gradient" draw:fill-gradient-name="Gradient_20_8" draw:textarea-vertical-align="top" draw:auto-grow-height="false" fo:min-height="0cm" fo:min-width="0cm" fo:padding-top="0.125cm" fo:padding-bottom="0.125cm" fo:padding-left="0.25cm" fo:padding-right="0.25cm" fo:wrap-option="wrap" draw:shadow="visible" draw:shadow-offset-x="0cm" draw:shadow-offset-y="0.064cm" draw:shadow-color="#000000" draw:shadow-opacity="35%"/>
    </style:style>
    <style:style style:name="gr11" style:family="graphic" style:parent-style-name="standard">
      <style:graphic-properties draw:stroke="solid" svg:stroke-width="0.026cm" svg:stroke-color="#bd9b53" draw:fill="solid" draw:fill-color="#ffffff" draw:opacity="90%" draw:textarea-vertical-align="middle" draw:auto-grow-height="false" draw:fit-to-size="false" style:shrink-to-fit="false" fo:min-height="0cm" fo:min-width="0cm" fo:padding-top="0.307cm" fo:padding-bottom="4.274cm" fo:padding-left="0.307cm" fo:padding-right="6.919cm" fo:wrap-option="wrap"/>
    </style:style>
    <style:style style:name="gr12" style:family="graphic" style:parent-style-name="standard">
      <style:graphic-properties draw:stroke="none" svg:stroke-width="0cm" draw:fill="gradient" draw:fill-gradient-name="Gradient_20_9" draw:textarea-vertical-align="top" draw:auto-grow-height="false" fo:min-height="0cm" fo:min-width="0cm" fo:padding-top="0.125cm" fo:padding-bottom="0.125cm" fo:padding-left="0.25cm" fo:padding-right="0.25cm" fo:wrap-option="wrap" draw:shadow="visible" draw:shadow-offset-x="0cm" draw:shadow-offset-y="0.064cm" draw:shadow-color="#000000" draw:shadow-opacity="35%"/>
    </style:style>
    <style:style style:name="gr13" style:family="graphic" style:parent-style-name="standard">
      <style:graphic-properties draw:stroke="solid" svg:stroke-width="0.026cm" svg:stroke-color="#9bbb59" draw:fill="solid" draw:fill-color="#ffffff" draw:opacity="90%" draw:textarea-vertical-align="middle" draw:auto-grow-height="false" draw:fit-to-size="false" style:shrink-to-fit="false" fo:min-height="0cm" fo:min-width="0cm" fo:padding-top="0.307cm" fo:padding-bottom="0.307cm" fo:padding-left="0.307cm" fo:padding-right="6.919cm" fo:wrap-option="wrap"/>
    </style:style>
    <style:style style:name="gr14" style:family="graphic" style:parent-style-name="standard">
      <style:graphic-properties draw:stroke="none" svg:stroke-width="0.026cm" draw:fill="none" draw:textarea-vertical-align="middle" draw:auto-grow-height="false" draw:fit-to-size="false" style:shrink-to-fit="false" fo:min-height="0cm" fo:min-width="0cm" fo:padding-top="0.233cm" fo:padding-bottom="0.233cm" fo:padding-left="0.233cm" fo:padding-right="0.233cm" fo:wrap-option="wrap"/>
    </style:style>
    <style:style style:name="gr15" style:family="graphic" style:parent-style-name="standard">
      <style:graphic-properties draw:stroke="none" svg:stroke-width="0cm" draw:fill="none" draw:textarea-vertical-align="top" draw:auto-grow-height="false" draw:fit-to-size="false" style:shrink-to-fit="false" fo:min-height="0cm" fo:min-width="0cm" fo:padding-top="0.125cm" fo:padding-bottom="0.125cm" fo:padding-left="0.25cm" fo:padding-right="0.25cm" fo:wrap-option="wrap"/>
    </style:style>
    <style:style style:name="gr16" style:family="graphic" style:parent-style-name="Oggetto_20_senza_20_riempimento_20_e_20_linee">
      <style:graphic-properties draw:stroke="none" svg:stroke-width="0.026cm" draw:stroke-linejoin="miter"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17" style:family="graphic" style:parent-style-name="standard">
      <style:graphic-properties draw:stroke="solid" svg:stroke-width="0.071cm" svg:stroke-color="#ffc000" draw:fill="none" draw:textarea-vertical-align="middle" draw:auto-grow-height="false" draw:fit-to-size="false" style:shrink-to-fit="false" fo:min-height="0cm" fo:min-width="0cm" fo:padding-top="0.125cm" fo:padding-bottom="0.125cm" fo:padding-left="0.25cm" fo:padding-right="0.25cm" fo:wrap-option="wrap"/>
    </style:style>
    <style:style style:name="gr18" style:family="graphic" style:parent-style-name="standard">
      <style:graphic-properties draw:stroke="none" svg:stroke-width="0cm" draw:fill="none" draw:textarea-vertical-align="top" draw:auto-grow-height="true" draw:fit-to-size="false" style:shrink-to-fit="false" fo:min-height="0cm" fo:min-width="0cm" fo:padding-top="0.115cm" fo:padding-bottom="0.115cm" fo:padding-left="0.23cm" fo:padding-right="0.23cm" fo:wrap-option="no-wrap"/>
    </style:style>
    <style:style style:name="gr19" style:family="graphic" style:parent-style-name="standard">
      <style:graphic-properties draw:stroke="solid" svg:stroke-width="0.053cm" svg:stroke-color="#002060" draw:marker-end="msArrowOpenEnd_20_5_20_53" draw:marker-end-width="0.245cm" draw:marker-end-center="false" draw:fill="none" draw:textarea-vertical-align="top" draw:auto-grow-height="false" fo:min-height="0cm" fo:min-width="0cm" fo:padding-top="0.125cm" fo:padding-bottom="0.125cm" fo:padding-left="0.25cm" fo:padding-right="0.25cm" fo:wrap-option="wrap"/>
    </style:style>
    <style:style style:name="gr20" style:family="graphic" style:parent-style-name="standard">
      <style:graphic-properties draw:stroke="solid" svg:stroke-width="0.15cm" svg:stroke-color="#3a5f8b" draw:fill="none" draw:textarea-vertical-align="middle" draw:auto-grow-height="false" draw:fit-to-size="false" style:shrink-to-fit="false" fo:min-height="0cm" fo:min-width="0cm" fo:padding-top="0.125cm" fo:padding-bottom="0.125cm" fo:padding-left="0.25cm" fo:padding-right="0.25cm" fo:wrap-option="wrap"/>
    </style:style>
    <style:style style:name="gr21" style:family="graphic" style:parent-style-name="standard">
      <style:graphic-properties draw:stroke="none" svg:stroke-width="0cm" draw:fill="none" draw:textarea-vertical-align="top" draw:auto-grow-height="true" draw:fit-to-size="false" style:shrink-to-fit="false" fo:min-height="0cm" fo:min-width="0cm" fo:padding-top="0.125cm" fo:padding-bottom="0.125cm" fo:padding-left="0.25cm" fo:padding-right="0.25cm" fo:wrap-option="no-wrap"/>
    </style:style>
    <style:style style:name="gr22" style:family="graphic" style:parent-style-name="Oggetto_20_senza_20_riempimento_20_e_20_linee">
      <style:graphic-properties draw:stroke="none" svg:stroke-width="0.071cm" draw:stroke-linejoin="round" draw:fill="solid" draw:fill-color="#c0504d"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23" style:family="graphic" style:parent-style-name="Oggetto_20_senza_20_riempimento_20_e_20_linee">
      <style:graphic-properties draw:stroke="none" svg:stroke-width="0.071cm" draw:stroke-linejoin="miter"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24" style:family="graphic" style:parent-style-name="Oggetto_20_senza_20_riempimento_20_e_20_linee">
      <style:graphic-properties draw:stroke="none" svg:stroke-width="0.026cm" draw:stroke-linejoin="round" draw:fill="none" draw:textarea-vertical-align="top" draw:auto-grow-height="false" fo:padding-top="0.125cm" fo:padding-bottom="0.125cm" fo:padding-left="0.25cm" fo:padding-right="0.25cm" fo:wrap-option="wrap" draw:color-mode="standard" draw:luminance="0%" draw:contrast="0%" draw:gamma="100%" draw:red="0%" draw:green="0%" draw:blue="0%" fo:clip="rect(0cm, 0cm, 0cm, 0cm)" draw:image-opacity="100%" style:mirror="none"/>
    </style:style>
    <style:style style:name="gr25" style:family="graphic" style:parent-style-name="standard">
      <style:graphic-properties draw:stroke="none" svg:stroke-width="0cm" draw:fill="gradient" draw:fill-gradient-name="Gradient_20_10" draw:textarea-vertical-align="top" draw:auto-grow-height="true" draw:fit-to-size="false" style:shrink-to-fit="false" fo:min-height="0cm" fo:min-width="0cm" fo:padding-top="0.125cm" fo:padding-bottom="0.125cm" fo:padding-left="0.25cm" fo:padding-right="0.25cm" fo:wrap-option="wrap"/>
    </style:style>
    <style:style style:name="gr26" style:family="graphic" style:parent-style-name="standard">
      <style:graphic-properties draw:stroke="none" svg:stroke-width="0cm" draw:fill="solid" draw:fill-color="#c2cce1" draw:textarea-vertical-align="top" draw:auto-grow-height="false" draw:fit-to-size="false" style:shrink-to-fit="false" fo:min-height="0cm" fo:min-width="0cm" fo:padding-top="0.54cm" fo:padding-bottom="0.36cm" fo:padding-left="0.6cm" fo:padding-right="0.6cm" fo:wrap-option="wrap" draw:shadow="visible" draw:shadow-offset-x="0cm" draw:shadow-offset-y="0.064cm" draw:shadow-color="#000000" draw:shadow-opacity="35%"/>
    </style:style>
    <style:style style:name="gr27" style:family="graphic" style:parent-style-name="standard">
      <style:graphic-properties draw:stroke="none" svg:stroke-width="0cm" draw:fill="solid" draw:fill-color="#c2cce1" draw:textarea-vertical-align="top" draw:auto-grow-height="false" draw:fit-to-size="false" style:shrink-to-fit="false" fo:min-height="0cm" fo:min-width="0cm" fo:padding-top="0.582cm" fo:padding-bottom="0.582cm" fo:padding-left="0.524cm" fo:padding-right="0.349cm" fo:wrap-option="wrap" draw:shadow="visible" draw:shadow-offset-x="0cm" draw:shadow-offset-y="0.064cm" draw:shadow-color="#000000" draw:shadow-opacity="35%"/>
    </style:style>
    <style:style style:name="gr28" style:family="graphic" style:parent-style-name="standard">
      <style:graphic-properties draw:stroke="solid" svg:stroke-width="0cm" svg:stroke-color="#ff0000" draw:fill="hatch" draw:fill-color="#ffffff" draw:fill-hatch-name="Hatching_20_46" draw:fill-hatch-solid="true" draw:textarea-vertical-align="top" draw:auto-grow-height="false" fo:min-height="0cm" fo:min-width="0cm" fo:padding-top="0.125cm" fo:padding-bottom="0.125cm" fo:padding-left="0.25cm" fo:padding-right="0.25cm" fo:wrap-option="wrap" draw:shadow="visible" draw:shadow-offset-x="0cm" draw:shadow-offset-y="0.064cm" draw:shadow-color="#000000" draw:shadow-opacity="35%"/>
    </style:style>
    <style:style style:name="gr29" style:family="graphic" style:parent-style-name="standard">
      <style:graphic-properties draw:stroke="solid" svg:stroke-width="0.026cm" svg:stroke-color="#800000" draw:fill="solid" draw:fill-color="#ff0000" draw:textarea-vertical-align="middle" draw:auto-grow-height="false" draw:fit-to-size="false" style:shrink-to-fit="false" fo:min-height="0cm" fo:min-width="0cm" fo:padding-top="0.125cm" fo:padding-bottom="0.125cm" fo:padding-left="0.25cm" fo:padding-right="0.25cm" fo:wrap-option="wrap" draw:shadow="visible" draw:shadow-offset-x="0cm" draw:shadow-offset-y="0.064cm" draw:shadow-color="#000000" draw:shadow-opacity="35%"/>
    </style:style>
    <style:style style:name="gr30" style:family="graphic" style:parent-style-name="standard">
      <style:graphic-properties draw:stroke="none" svg:stroke-width="0cm" draw:fill="none" draw:textarea-vertical-align="top" draw:auto-grow-height="true" draw:fit-to-size="false" style:shrink-to-fit="false" fo:min-height="0cm" fo:min-width="0cm" fo:padding-top="0.127cm" fo:padding-bottom="0.127cm" fo:padding-left="0.254cm" fo:padding-right="0.254cm" fo:wrap-option="wrap"/>
    </style:style>
    <style:style style:name="pr1" style:family="presentation" style:parent-style-name="Diapositiva_20_titolo-title" style:list-style-name="L12">
      <style:graphic-properties draw:stroke="none" svg:stroke-width="0cm" draw:fill="solid" draw:fill-color="#e4e6de" draw:textarea-vertical-align="middle" draw:auto-grow-height="false" draw:fit-to-size="false" style:shrink-to-fit="false" fo:min-height="3.181cm" fo:padding-top="0.127cm" fo:padding-bottom="0.127cm" fo:padding-left="3.302cm" fo:padding-right="0.762cm" fo:wrap-option="wrap"/>
    </style:style>
    <style:style style:name="pr2" style:family="presentation" style:parent-style-name="Diapositiva_20_titolo-notes" style:list-style-name="L13">
      <style:graphic-properties draw:stroke="none" svg:stroke-width="0cm" draw:fill="none" draw:fill-color="#ffffff" draw:textarea-vertical-align="middle" draw:auto-grow-height="false" draw:fit-to-size="false" style:shrink-to-fit="false" fo:min-height="11.43cm" fo:padding-top="0.254cm" fo:padding-bottom="0.254cm" fo:padding-left="0.254cm" fo:padding-right="0.254cm" fo:wrap-option="wrap"/>
    </style:style>
    <style:style style:name="pr3" style:family="presentation" style:parent-style-name="Vuoto-notes">
      <style:graphic-properties draw:fill-color="#ffffff" fo:min-height="13.364cm"/>
    </style:style>
    <style:style style:name="pr4" style:family="presentation" style:parent-style-name="Vuoto-notes">
      <style:graphic-properties draw:fill-color="#ffffff" fo:min-height="11.429cm"/>
    </style:style>
    <style:style style:name="pr5" style:family="presentation" style:parent-style-name="Diapositiva_20_titolo-notes">
      <style:graphic-properties draw:fill-color="#ffffff" fo:min-height="11.429cm"/>
    </style:style>
    <style:style style:name="pr6" style:family="presentation" style:parent-style-name="Titolo_20_e_20_contenuto-notes" style:list-style-name="L13">
      <style:graphic-properties draw:stroke="none" svg:stroke-width="0cm" draw:fill="none" draw:fill-color="#ffffff" draw:textarea-vertical-align="top" draw:auto-grow-height="false" draw:fit-to-size="false" style:shrink-to-fit="false" fo:min-height="11.43cm" fo:padding-top="0.127cm" fo:padding-bottom="0.127cm" fo:padding-left="0.254cm" fo:padding-right="0.254cm" fo:wrap-option="wrap"/>
    </style:style>
    <style:style style:name="pr7" style:family="presentation" style:parent-style-name="Titolo_20_e_20_contenuto-backgroundobjects">
      <style:graphic-properties draw:stroke="none" svg:stroke-width="0cm" draw:fill="none" draw:fill-color="#ffffff" draw:textarea-vertical-align="bottom" draw:auto-grow-height="false" draw:fit-to-size="false" style:shrink-to-fit="false" fo:min-height="11.43cm" fo:padding-top="0.127cm" fo:padding-bottom="0.127cm" fo:padding-left="0.254cm" fo:padding-right="0.254cm" fo:wrap-option="wrap"/>
    </style:style>
    <style:style style:name="pr8" style:family="presentation" style:parent-style-name="Titolo_20_e_20_contenuto-title">
      <style:graphic-properties draw:stroke="none" svg:stroke-width="0cm" draw:fill="none" draw:textarea-vertical-align="middle" draw:auto-grow-height="false" draw:fit-to-size="shrink-to-fit" style:shrink-to-fit="true" fo:min-height="3.181cm" fo:padding-top="0.127cm" fo:padding-bottom="0.127cm" fo:padding-left="0.254cm" fo:padding-right="0.254cm" fo:wrap-option="wrap"/>
    </style:style>
    <style:style style:name="pr9" style:family="presentation" style:parent-style-name="Titolo_20_e_20_contenuto-notes">
      <style:graphic-properties draw:fill-color="#ffffff" fo:min-height="11.429cm"/>
    </style:style>
    <style:style style:name="P1" style:family="paragraph">
      <loext:graphic-properties draw:fill="solid" draw:fill-color="#e4e6de"/>
      <style:paragraph-properties fo:margin-top="0cm" fo:margin-bottom="0cm" fo:line-height="100%" fo:text-align="center" style:punctuation-wrap="hanging" style:writing-mode="lr-tb" style:font-independent-line-spacing="true"/>
      <style:text-properties fo:font-variant="normal" fo:text-transform="none" fo:color="#000000" style:text-line-through-style="none" style:text-line-through-type="none" style:text-position="0% 100%" style:font-name="Calibri" fo:font-size="44pt" fo:letter-spacing="normal" fo:font-style="normal" style:text-underline-style="none" fo:font-weight="normal" style:font-size-asian="44pt" style:font-style-asian="normal" style:font-weight-asian="normal" style:font-size-complex="44pt" style:font-style-complex="normal" style:font-weight-complex="normal" fo:hyphenate="false"/>
    </style:style>
    <style:style style:name="P2" style:family="paragraph">
      <loext:graphic-properties draw:fill="none"/>
      <style:paragraph-properties fo:text-align="start"/>
      <style:text-properties fo:font-size="18pt"/>
    </style:style>
    <style:style style:name="P3" style:family="paragraph">
      <style:paragraph-properties fo:margin-left="0cm" fo:margin-right="0cm" fo:margin-top="0cm" fo:margin-bottom="0cm" fo:line-height="100%" fo:text-align="start" fo:text-indent="0cm" style:punctuation-wrap="hanging" style:writing-mode="lr-tb">
        <style:tab-stops>
          <style:tab-stop style:position="0cm"/>
        </style:tab-stops>
      </style:paragraph-properties>
      <style:text-properties fo:hyphenate="false"/>
    </style:style>
    <style:style style:name="P4" style:family="paragraph">
      <loext:graphic-properties draw:fill="none"/>
      <style:paragraph-properties fo:text-align="start" style:font-independent-line-spacing="true"/>
      <style:text-properties fo:font-size="18pt"/>
    </style:style>
    <style:style style:name="P5" style:family="paragraph">
      <style:paragraph-properties fo:margin-left="0cm" fo:margin-right="0cm" fo:margin-top="0cm" fo:margin-bottom="0cm" fo:line-height="100%" fo:text-align="center" fo:text-indent="0cm" style:punctuation-wrap="hanging" style:writing-mode="lr-tb"/>
      <style:text-properties fo:hyphenate="false"/>
    </style:style>
    <style:style style:name="P6" style:family="paragraph">
      <style:paragraph-properties fo:margin-left="0cm" fo:margin-right="0cm" fo:margin-top="0cm" fo:margin-bottom="0cm" fo:line-height="100%" fo:text-align="start" fo:text-indent="0cm" style:punctuation-wrap="hanging" style:writing-mode="lr-tb"/>
      <style:text-properties fo:hyphenate="false"/>
    </style:style>
    <style:style style:name="P7" style:family="paragraph">
      <loext:graphic-properties draw:fill="none" draw:fill-color="#ffffff"/>
      <style:paragraph-properties fo:margin-top="0cm" fo:margin-bottom="0cm" fo:line-height="100%" fo:text-align="start" style:font-independent-line-spacing="true"/>
      <style:text-properties fo:font-variant="normal" fo:text-transform="none" style:text-line-through-style="none" style:text-line-through-type="none" style:text-position="0% 100%" fo:font-size="18pt" fo:letter-spacing="normal" fo:font-style="normal" style:text-underline-style="none" fo:font-weight="normal" style:font-style-asian="normal" style:font-weight-asian="normal" style:font-style-complex="normal" style:font-weight-complex="normal"/>
    </style:style>
    <style:style style:name="P8" style:family="paragraph">
      <loext:graphic-properties draw:fill="none"/>
      <style:paragraph-properties fo:text-align="start" style:font-independent-line-spacing="true"/>
      <style:text-properties fo:font-size="32pt"/>
    </style:style>
    <style:style style:name="P9" style:family="paragraph">
      <style:paragraph-properties fo:margin-left="0cm" fo:margin-right="0cm" fo:margin-top="0cm" fo:margin-bottom="0cm" fo:line-height="150%" fo:text-align="center" fo:text-indent="0cm" style:punctuation-wrap="hanging" style:writing-mode="lr-tb"/>
      <style:text-properties fo:hyphenate="false"/>
    </style:style>
    <style:style style:name="P10" style:family="paragraph">
      <loext:graphic-properties draw:fill="none"/>
      <style:paragraph-properties fo:text-align="start" style:font-independent-line-spacing="true"/>
      <style:text-properties fo:font-size="44pt"/>
    </style:style>
    <style:style style:name="P11" style:family="paragraph">
      <loext:graphic-properties draw:fill="gradient" draw:fill-gradient-name="Gradient_20_7"/>
      <style:paragraph-properties fo:text-align="start"/>
      <style:text-properties fo:font-size="18pt"/>
    </style:style>
    <style:style style:name="P12" style:family="paragraph">
      <style:paragraph-properties fo:margin-left="0cm" fo:margin-right="0cm" fo:margin-top="0cm" fo:margin-bottom="0.358cm" fo:line-height="90%" fo:text-align="center" fo:text-indent="0cm" style:punctuation-wrap="hanging" style:writing-mode="lr-tb"/>
      <style:text-properties fo:hyphenate="false"/>
    </style:style>
    <style:style style:name="P13" style:family="paragraph">
      <loext:graphic-properties draw:fill="solid" draw:fill-color="#ffffff" draw:opacity="90%"/>
      <style:paragraph-properties fo:text-align="start" style:font-independent-line-spacing="true"/>
      <style:text-properties fo:font-size="18pt"/>
    </style:style>
    <style:style style:name="P14" style:family="paragraph">
      <loext:graphic-properties draw:fill="gradient" draw:fill-gradient-name="Gradient_20_8"/>
      <style:paragraph-properties fo:text-align="start"/>
      <style:text-properties fo:font-size="18pt"/>
    </style:style>
    <style:style style:name="P15" style:family="paragraph">
      <loext:graphic-properties draw:fill="gradient" draw:fill-gradient-name="Gradient_20_9"/>
      <style:paragraph-properties fo:text-align="start"/>
      <style:text-properties fo:font-size="18pt"/>
    </style:style>
    <style:style style:name="P16" style:family="paragraph">
      <style:paragraph-properties fo:margin-left="0cm" fo:margin-right="0cm" fo:margin-top="0cm" fo:margin-bottom="0.116cm" fo:line-height="90%" fo:text-align="start" fo:text-indent="0cm" style:punctuation-wrap="hanging" style:writing-mode="lr-tb"/>
      <style:text-properties fo:hyphenate="false"/>
    </style:style>
    <style:style style:name="P17" style:family="paragraph">
      <loext:graphic-properties draw:fill-color="#ffffff"/>
    </style:style>
    <style:style style:name="P18" style:family="paragraph">
      <style:paragraph-properties fo:margin-left="0cm" fo:margin-right="0cm" fo:margin-top="0cm" fo:margin-bottom="0cm" fo:line-height="100%" fo:text-align="justify" fo:text-indent="0cm" style:punctuation-wrap="hanging" style:writing-mode="lr-tb"/>
      <style:text-properties fo:hyphenate="false"/>
    </style:style>
    <style:style style:name="P19" style:family="paragraph">
      <style:paragraph-properties fo:margin-left="0cm" fo:margin-right="0cm" fo:margin-top="0.155cm" fo:margin-bottom="0cm" fo:line-height="100%" fo:text-align="justify" fo:text-indent="0cm" style:punctuation-wrap="hanging" style:writing-mode="lr-tb"/>
      <style:text-properties fo:hyphenate="false"/>
    </style:style>
    <style:style style:name="P20" style:family="paragraph">
      <style:paragraph-properties fo:margin-left="0cm" fo:margin-right="0cm" fo:margin-top="0.353cm" fo:margin-bottom="0cm" fo:line-height="90%" fo:text-align="start" fo:text-indent="0cm" style:punctuation-wrap="hanging" style:writing-mode="lr-tb"/>
      <style:text-properties fo:hyphenate="false"/>
    </style:style>
    <style:style style:name="P21" style:family="paragraph">
      <style:paragraph-properties fo:margin-left="0cm" fo:margin-right="0cm" fo:margin-top="0.353cm" fo:margin-bottom="0cm" fo:line-height="90%" fo:text-align="start" fo:text-indent="0cm" style:punctuation-wrap="hanging" style:writing-mode="lr-tb">
        <style:tab-stops>
          <style:tab-stop style:position="0cm"/>
        </style:tab-stops>
      </style:paragraph-properties>
      <style:text-properties fo:hyphenate="false"/>
    </style:style>
    <style:style style:name="P22" style:family="paragraph">
      <loext:graphic-properties draw:fill="none"/>
      <style:paragraph-properties fo:text-align="start" style:font-independent-line-spacing="true"/>
      <style:text-properties fo:font-size="28pt"/>
    </style:style>
    <style:style style:name="P23" style:family="paragraph">
      <style:paragraph-properties fo:margin-left="0cm" fo:margin-right="0cm" fo:margin-top="0cm" fo:margin-bottom="0cm" fo:line-height="100%" fo:text-align="end" fo:text-indent="0cm" style:punctuation-wrap="hanging" style:writing-mode="lr-tb"/>
      <style:text-properties fo:font-size="12pt" style:font-size-asian="14pt" style:font-size-complex="14pt" fo:hyphenate="false"/>
    </style:style>
    <style:style style:name="P24" style:family="paragraph">
      <loext:graphic-properties draw:fill="none" draw:fill-color="#ffffff"/>
      <style:paragraph-properties fo:text-align="start" style:font-independent-line-spacing="true"/>
      <style:text-properties fo:font-size="12pt" style:font-size-asian="14pt" style:font-size-complex="14pt"/>
    </style:style>
    <style:style style:name="P25" style:family="paragraph">
      <loext:graphic-properties draw:fill="solid" draw:fill-color="#c0504d"/>
      <style:paragraph-properties fo:text-align="start"/>
      <style:text-properties fo:font-size="18pt"/>
    </style:style>
    <style:style style:name="P26" style:family="paragraph">
      <loext:graphic-properties draw:fill="gradient" draw:fill-gradient-name="Gradient_20_10"/>
      <style:paragraph-properties fo:text-align="start" style:font-independent-line-spacing="true"/>
      <style:text-properties fo:font-size="18pt"/>
    </style:style>
    <style:style style:name="P27" style:family="paragraph">
      <style:paragraph-properties fo:margin-top="0cm" fo:margin-bottom="0cm" fo:line-height="100%" fo:text-align="center" style:punctuation-wrap="hanging" style:writing-mode="lr-tb"/>
      <style:text-properties fo:hyphenate="false"/>
    </style:style>
    <style:style style:name="P28" style:family="paragraph">
      <style:paragraph-properties fo:margin-left="0cm" fo:margin-right="0cm" fo:margin-top="0cm" fo:margin-bottom="0.42cm" fo:line-height="90%" fo:text-align="start" fo:text-indent="0cm" style:punctuation-wrap="hanging" style:writing-mode="lr-tb"/>
      <style:text-properties fo:hyphenate="false"/>
    </style:style>
    <style:style style:name="P29" style:family="paragraph">
      <style:paragraph-properties fo:margin-left="0cm" fo:margin-right="0cm" fo:margin-top="0cm" fo:margin-bottom="0.143cm" fo:line-height="90%" fo:text-align="start" fo:text-indent="0cm" style:punctuation-wrap="hanging" style:writing-mode="lr-tb"/>
      <style:text-properties fo:hyphenate="false"/>
    </style:style>
    <style:style style:name="P30" style:family="paragraph">
      <loext:graphic-properties draw:fill="solid" draw:fill-color="#c2cce1"/>
      <style:paragraph-properties fo:text-align="start" style:font-independent-line-spacing="true"/>
      <style:text-properties fo:font-size="18pt"/>
    </style:style>
    <style:style style:name="P31" style:family="paragraph">
      <style:paragraph-properties fo:margin-left="0cm" fo:margin-right="0cm" fo:margin-top="0cm" fo:margin-bottom="0.407cm" fo:line-height="90%" fo:text-align="start" fo:text-indent="0cm" style:punctuation-wrap="hanging" style:writing-mode="lr-tb"/>
      <style:text-properties fo:hyphenate="false"/>
    </style:style>
    <style:style style:name="P32" style:family="paragraph">
      <style:paragraph-properties fo:margin-left="0cm" fo:margin-right="0cm" fo:margin-top="0cm" fo:margin-bottom="0.138cm" fo:line-height="90%" fo:text-align="start" fo:text-indent="0cm" style:punctuation-wrap="hanging" style:writing-mode="lr-tb"/>
      <style:text-properties fo:hyphenate="false"/>
    </style:style>
    <style:style style:name="P33" style:family="paragraph">
      <loext:graphic-properties draw:fill="hatch" draw:fill-color="#ffffff" draw:fill-hatch-name="Hatching_20_46" draw:fill-hatch-solid="true"/>
      <style:paragraph-properties fo:text-align="start"/>
      <style:text-properties fo:font-size="18pt"/>
    </style:style>
    <style:style style:name="P34" style:family="paragraph">
      <loext:graphic-properties draw:fill="solid" draw:fill-color="#ff0000"/>
      <style:paragraph-properties fo:text-align="start" style:font-independent-line-spacing="true"/>
      <style:text-properties fo:font-size="18pt"/>
    </style:style>
    <style:style style:name="P35" style:family="paragraph">
      <loext:graphic-properties draw:fill="none"/>
      <style:paragraph-properties fo:text-align="start" style:font-independent-line-spacing="true"/>
      <style:text-properties fo:font-size="24pt"/>
    </style:style>
    <style:style style:name="T1" style:family="text">
      <style:text-properties fo:font-variant="normal" fo:text-transform="none" fo:color="#666666" style:text-line-through-style="none" style:text-line-through-type="none" style:text-position="0% 100%" style:font-name="Arial" fo:font-size="16pt" fo:letter-spacing="normal" fo:font-style="normal" style:text-underline-style="none" fo:font-weight="bold" style:font-name-asian="Arial" style:font-size-asian="16pt" style:font-style-asian="normal" style:font-weight-asian="bold" style:font-name-complex="Arial" style:font-size-complex="16pt" style:font-style-complex="normal" style:font-weight-complex="bold"/>
    </style:style>
    <style:style style:name="T2" style:family="text">
      <style:text-properties fo:font-variant="normal" fo:text-transform="none" fo:color="#666666" style:text-line-through-style="none" style:text-line-through-type="none" style:text-position="0% 100%" style:font-name="Arial" fo:font-size="16pt" fo:letter-spacing="normal" fo:font-style="normal" style:text-underline-style="none" fo:font-weight="normal" style:font-name-asian="Arial" style:font-size-asian="16pt" style:font-style-asian="normal" style:font-weight-asian="normal" style:font-name-complex="Arial" style:font-size-complex="16pt" style:font-style-complex="normal" style:font-weight-complex="normal"/>
    </style:style>
    <style:style style:name="T3" style:family="text">
      <style:text-properties fo:font-variant="normal" fo:text-transform="none" fo:color="#666666" style:text-line-through-style="none" style:text-line-through-type="none" style:text-position="0% 100%" style:font-name="Arial" fo:font-size="14pt" fo:letter-spacing="normal" fo:font-style="normal" style:text-underline-style="none" fo:font-weight="bold" style:font-name-asian="Arial" style:font-size-asian="14pt" style:font-style-asian="normal" style:font-weight-asian="bold" style:font-name-complex="Arial" style:font-size-complex="14pt" style:font-style-complex="normal" style:font-weight-complex="bold"/>
    </style:style>
    <style:style style:name="T4" style:family="text">
      <style:text-properties fo:font-variant="normal" fo:text-transform="none" fo:color="#ffffff" style:text-line-through-style="none" style:text-line-through-type="none" style:text-position="0% 100%" style:font-name="Calibri" fo:font-size="28pt" fo:letter-spacing="normal" fo:font-style="normal" style:text-underline-style="none" fo:font-weight="bold" style:font-size-asian="28pt" style:font-style-asian="normal" style:font-weight-asian="bold" style:font-size-complex="28pt" style:font-style-complex="normal" style:font-weight-complex="bold"/>
    </style:style>
    <style:style style:name="T5" style:family="text">
      <style:text-properties fo:font-variant="normal" fo:text-transform="none" fo:color="#ffffff" style:text-line-through-style="none" style:text-line-through-type="none" style:text-position="0% 100%" style:font-name="Calibri" fo:font-size="32pt" fo:letter-spacing="normal" fo:font-style="normal" style:text-underline-style="none" fo:font-weight="bold" style:font-size-asian="32pt" style:font-style-asian="normal" style:font-weight-asian="bold" style:font-size-complex="32pt" style:font-style-complex="normal" style:font-weight-complex="bold"/>
    </style:style>
    <style:style style:name="T6" style:family="text">
      <style:text-properties fo:font-variant="normal" fo:text-transform="none" fo:color="#404040" style:text-line-through-style="none" style:text-line-through-type="none" style:text-position="0% 100%" style:font-name="Arial" fo:font-size="9pt" fo:letter-spacing="normal" fo:font-style="normal" style:text-underline-style="none" fo:font-weight="normal" style:font-size-asian="9pt" style:font-style-asian="normal" style:font-weight-asian="normal" style:font-name-complex="Arial" style:font-size-complex="9pt" style:font-style-complex="normal" style:font-weight-complex="normal"/>
    </style:style>
    <style:style style:name="T7" style:family="text">
      <style:text-properties fo:font-variant="normal" fo:text-transform="none" fo:color="#000000" style:text-line-through-style="none" style:text-line-through-type="none" style:text-position="0% 100%" style:font-name="Arial" fo:font-size="32pt" fo:letter-spacing="normal" fo:font-style="normal" style:text-underline-style="none" fo:font-weight="normal" style:font-size-asian="32pt" style:font-style-asian="normal" style:font-weight-asian="normal" style:font-name-complex="Arial" style:font-size-complex="32pt" style:font-style-complex="normal" style:font-weight-complex="normal"/>
    </style:style>
    <style:style style:name="T8" style:family="text">
      <style:text-properties fo:font-variant="normal" fo:text-transform="none" fo:color="#000000" style:text-line-through-style="none" style:text-line-through-type="none" style:text-position="0% 100%" style:font-name="Calibri" fo:font-size="29pt" fo:letter-spacing="normal" fo:font-style="normal" style:text-underline-style="none" fo:font-weight="normal" style:font-size-asian="29pt" style:font-style-asian="normal" style:font-weight-asian="normal" style:font-size-complex="29pt" style:font-style-complex="normal" style:font-weight-complex="normal"/>
    </style:style>
    <style:style style:name="T9" style:family="text">
      <style:text-properties fo:font-variant="normal" fo:text-transform="none" fo:color="#000000" style:text-line-through-style="none" style:text-line-through-type="none" style:text-position="0% 100%" style:font-name="Calibri" fo:font-size="22pt" fo:letter-spacing="normal" fo:font-style="normal" style:text-underline-style="none" fo:font-weight="normal" style:font-size-asian="22pt" style:font-style-asian="normal" style:font-weight-asian="normal" style:font-size-complex="22pt" style:font-style-complex="normal" style:font-weight-complex="normal"/>
    </style:style>
    <style:style style:name="T10" style:family="text">
      <style:text-properties fo:font-variant="normal" fo:text-transform="none" fo:color="#0000ff" style:text-line-through-style="none" style:text-line-through-type="none" style:text-position="0% 100%" style:font-name="Calibri" fo:font-size="24pt" fo:letter-spacing="normal" fo:font-style="normal" style:text-underline-style="none" fo:font-weight="bold" style:font-size-asian="24pt" style:font-style-asian="normal" style:font-weight-asian="bold" style:font-size-complex="24pt" style:font-style-complex="normal" style:font-weight-complex="bold"/>
    </style:style>
    <style:style style:name="T11" style:family="text">
      <style:text-properties fo:font-variant="normal" fo:text-transform="none" fo:color="#0000ff" style:text-line-through-style="none" style:text-line-through-type="none" style:text-position="0% 100%" style:font-name="Calibri" fo:font-size="20pt" fo:letter-spacing="normal" fo:font-style="normal" style:text-underline-style="none" fo:font-weight="bold" style:font-size-asian="20pt" style:font-style-asian="normal" style:font-weight-asian="bold" style:font-size-complex="20pt" style:font-style-complex="normal" style:font-weight-complex="bold"/>
    </style:style>
    <style:style style:name="T12" style:family="text">
      <style:text-properties fo:font-variant="normal" fo:text-transform="none" fo:color="#ff0000" style:text-line-through-style="none" style:text-line-through-type="none" style:text-position="0% 100%" style:font-name="Calibri" fo:font-size="20pt" fo:letter-spacing="normal" fo:font-style="normal" style:text-underline-style="none" fo:font-weight="bold" style:font-size-asian="20pt" style:font-style-asian="normal" style:font-weight-asian="bold" style:font-size-complex="20pt" style:font-style-complex="normal" style:font-weight-complex="bold"/>
    </style:style>
    <style:style style:name="T13" style:family="text">
      <style:text-properties fo:font-variant="normal" fo:text-transform="none" fo:color="#ff0000" style:text-line-through-style="none" style:text-line-through-type="none" style:text-position="0% 100%" style:font-name="Calibri" fo:font-size="16pt" fo:letter-spacing="normal" fo:font-style="italic" style:text-underline-style="none" fo:font-weight="bold" style:font-size-asian="16pt" style:font-style-asian="italic" style:font-weight-asian="bold" style:font-size-complex="16pt" style:font-style-complex="italic" style:font-weight-complex="bold"/>
    </style:style>
    <style:style style:name="T14" style:family="text">
      <style:text-properties fo:font-variant="normal" fo:text-transform="none" fo:color="#000000" style:text-line-through-style="none" style:text-line-through-type="none" style:text-position="0% 100%" style:font-name="Arial" fo:font-size="18pt" fo:letter-spacing="normal" fo:font-style="normal" style:text-underline-style="none" fo:font-weight="bold" style:font-size-asian="18pt" style:font-style-asian="normal" style:font-weight-asian="bold" style:font-name-complex="Arial" style:font-size-complex="18pt" style:font-style-complex="normal" style:font-weight-complex="bold"/>
    </style:style>
    <style:style style:name="T15" style:family="text">
      <style:text-properties fo:font-variant="normal" fo:text-transform="none" fo:color="#ff0000" style:text-line-through-style="none" style:text-line-through-type="none" style:text-position="0% 100%" style:font-name="Arial" fo:font-size="22pt" fo:letter-spacing="normal" fo:font-style="normal" style:text-underline-style="none" fo:font-weight="bold" style:font-size-asian="22pt" style:font-style-asian="normal" style:font-weight-asian="bold" style:font-name-complex="Arial" style:font-size-complex="22pt" style:font-style-complex="normal" style:font-weight-complex="bold"/>
    </style:style>
    <style:style style:name="T16" style:family="text">
      <style:text-properties fo:font-variant="normal" fo:text-transform="none" fo:color="#000000" style:text-line-through-style="none" style:text-line-through-type="none" style:text-position="0% 100%" style:font-name="Arial" fo:font-size="22pt" fo:letter-spacing="normal" fo:font-style="normal" style:text-underline-style="none" fo:font-weight="normal" style:font-size-asian="22pt" style:font-style-asian="normal" style:font-weight-asian="normal" style:font-name-complex="Arial" style:font-size-complex="22pt" style:font-style-complex="normal" style:font-weight-complex="normal"/>
    </style:style>
    <style:style style:name="T17" style:family="text">
      <style:text-properties fo:font-variant="normal" fo:text-transform="none" fo:color="#000000" style:text-line-through-style="none" style:text-line-through-type="none" style:text-position="0% 100%" style:font-name="Calibri" fo:font-size="32pt" fo:letter-spacing="-0.053cm" fo:font-style="normal" style:text-underline-style="none" fo:font-weight="bold" style:font-name-asian="MS PGothic" style:font-size-asian="32pt" style:font-style-asian="normal" style:font-weight-asian="bold" style:font-size-complex="32pt" style:font-style-complex="normal" style:font-weight-complex="bold"/>
    </style:style>
    <style:style style:name="T18" style:family="text">
      <style:text-properties fo:font-variant="normal" fo:text-transform="none" fo:color="#000000" style:text-line-through-style="none" style:text-line-through-type="none" style:text-position="0% 100%" style:font-name="Century Gothic" fo:font-size="22pt" fo:letter-spacing="normal" fo:font-style="normal" style:text-underline-style="none" fo:font-weight="normal" style:font-size-asian="22pt" style:font-style-asian="normal" style:font-weight-asian="normal" style:font-size-complex="22pt" style:font-style-complex="normal" style:font-weight-complex="normal"/>
    </style:style>
    <style:style style:name="T19" style:family="text">
      <style:text-properties fo:font-variant="normal" fo:text-transform="none" fo:color="#000000" style:text-line-through-style="none" style:text-line-through-type="none" style:text-position="0% 100%" style:font-name="Calibri" fo:font-size="12pt" fo:letter-spacing="normal" fo:font-style="normal" style:text-underline-style="none" fo:font-weight="normal" style:font-name-asian="+mn-ea" style:font-size-asian="12pt" style:font-style-asian="normal" style:font-weight-asian="normal" style:font-name-complex="+mn-cs" style:font-size-complex="12pt" style:font-style-complex="normal" style:font-weight-complex="normal"/>
    </style:style>
    <style:style style:name="T20" style:family="text">
      <style:text-properties fo:font-variant="normal" fo:text-transform="none" fo:color="#c0504d" style:text-line-through-style="none" style:text-line-through-type="none" style:text-position="0% 100%" style:font-name="Calibri" fo:font-size="30pt" fo:letter-spacing="normal" fo:font-style="normal" style:text-underline-style="none" fo:font-weight="bold" style:font-size-asian="30pt" style:font-style-asian="normal" style:font-weight-asian="bold" style:font-size-complex="30pt" style:font-style-complex="normal" style:font-weight-complex="bold"/>
    </style:style>
    <style:style style:name="T21" style:family="text">
      <style:text-properties fo:font-variant="normal" fo:text-transform="none" fo:color="#3366ff" style:text-line-through-style="none" style:text-line-through-type="none" style:text-position="0% 100%" style:font-name="Calibri" fo:font-size="28pt" fo:letter-spacing="normal" fo:font-style="normal" style:text-underline-style="none" fo:font-weight="bold" style:font-size-asian="28pt" style:font-style-asian="normal" style:font-weight-asian="bold" style:font-size-complex="28pt" style:font-style-complex="normal" style:font-weight-complex="bold"/>
    </style:style>
    <style:style style:name="T22" style:family="text">
      <style:text-properties fo:font-variant="normal" fo:text-transform="none" fo:color="#ff0000" style:text-line-through-style="none" style:text-line-through-type="none" style:text-position="0% 100%" style:font-name="Calibri" fo:font-size="18pt" fo:letter-spacing="normal" fo:font-style="italic" style:text-underline-style="none" fo:font-weight="bold" style:font-size-asian="18pt" style:font-style-asian="italic" style:font-weight-asian="bold" style:font-size-complex="18pt" style:font-style-complex="italic" style:font-weight-complex="bold"/>
    </style:style>
    <style:style style:name="T23" style:family="text">
      <style:text-properties fo:font-variant="normal" fo:text-transform="none" fo:color="#000099" style:text-line-through-style="none" style:text-line-through-type="none" style:text-position="0% 100%" style:font-name="Calibri" fo:font-size="28pt" fo:letter-spacing="normal" fo:font-style="normal" style:text-underline-style="none" fo:font-weight="bold" style:font-size-asian="28pt" style:font-style-asian="normal" style:font-weight-asian="bold" style:font-size-complex="28pt" style:font-style-complex="normal" style:font-weight-complex="bold"/>
    </style:style>
    <style:style style:name="T24" style:family="text">
      <style:text-properties fo:font-variant="normal" fo:text-transform="none" fo:color="#000090" style:text-line-through-style="none" style:text-line-through-type="none" style:text-position="0% 100%" style:font-name="Calibri" fo:font-size="28pt" fo:letter-spacing="normal" fo:font-style="normal" style:text-underline-style="none" fo:font-weight="bold" style:font-size-asian="28pt" style:font-style-asian="normal" style:font-weight-asian="bold" style:font-name-complex="Times New Roman" style:font-size-complex="28pt" style:font-style-complex="normal" style:font-weight-complex="bold"/>
    </style:style>
    <style:style style:name="T25" style:family="text">
      <style:text-properties fo:font-variant="normal" fo:text-transform="none" fo:color="#ff0000" style:text-line-through-style="none" style:text-line-through-type="none" style:text-position="0% 100%" style:font-name="Calibri" fo:font-size="20pt" fo:letter-spacing="normal" fo:font-style="normal" style:text-underline-style="solid" style:text-underline-width="auto" style:text-underline-color="font-color" fo:font-weight="bold" style:font-size-asian="20pt" style:font-style-asian="normal" style:font-weight-asian="bold" style:font-size-complex="20pt" style:font-style-complex="normal" style:font-weight-complex="bold"/>
    </style:style>
    <style:style style:name="T26" style:family="text">
      <style:text-properties fo:font-variant="normal" fo:text-transform="none" fo:color="#002060" style:text-line-through-style="none" style:text-line-through-type="none" style:text-position="0% 100%" style:font-name="Calibri1" fo:font-size="18pt" fo:letter-spacing="normal" fo:font-style="normal" style:text-underline-style="none" fo:font-weight="bold" style:font-size-asian="18pt" style:font-style-asian="normal" style:font-weight-asian="bold" style:font-size-complex="18pt" style:font-style-complex="normal" style:font-weight-complex="bold"/>
    </style:style>
    <style:style style:name="T27" style:family="text">
      <style:text-properties fo:font-variant="normal" fo:text-transform="none" fo:color="#000000" style:text-line-through-style="none" style:text-line-through-type="none" style:text-position="0% 100%" style:font-name="Calibri" fo:font-size="18pt" fo:letter-spacing="normal" fo:font-style="normal" style:text-underline-style="none" fo:font-weight="normal" style:font-size-asian="18pt" style:font-style-asian="normal" style:font-weight-asian="normal" style:font-size-complex="18pt" style:font-style-complex="normal" style:font-weight-complex="normal"/>
    </style:style>
    <style:style style:name="T28" style:family="text">
      <style:text-properties fo:font-variant="normal" fo:text-transform="none" fo:color="#002060" style:text-line-through-style="none" style:text-line-through-type="none" style:text-position="0% 100%" style:font-name="Calibri" fo:font-size="18pt" fo:letter-spacing="normal" fo:font-style="normal" style:text-underline-style="none" fo:font-weight="normal" style:font-size-asian="18pt" style:font-style-asian="normal" style:font-weight-asian="normal" style:font-size-complex="18pt" style:font-style-complex="normal" style:font-weight-complex="normal"/>
    </style:style>
    <style:style style:name="T29" style:family="text">
      <style:text-properties fo:font-variant="normal" fo:text-transform="none" fo:color="#3366ff" style:text-line-through-style="none" style:text-line-through-type="none" style:text-position="0% 100%" style:font-name="Calibri" fo:font-size="30pt" fo:letter-spacing="normal" fo:font-style="normal" style:text-underline-style="none" fo:font-weight="bold" style:font-size-asian="30pt" style:font-style-asian="normal" style:font-weight-asian="bold" style:font-size-complex="30pt" style:font-style-complex="normal" style:font-weight-complex="bold"/>
    </style:style>
    <style:style style:name="T30" style:family="text">
      <style:text-properties fo:font-variant="normal" fo:text-transform="none" fo:color="#3366ff" style:text-line-through-style="none" style:text-line-through-type="none" style:text-position="0% 100%" style:font-name="Calibri" fo:font-size="26pt" fo:letter-spacing="normal" fo:font-style="normal" style:text-underline-style="none" fo:font-weight="bold" style:font-size-asian="26pt" style:font-style-asian="normal" style:font-weight-asian="bold" style:font-size-complex="26pt" style:font-style-complex="normal" style:font-weight-complex="bold"/>
    </style:style>
    <style:style style:name="T31" style:family="text">
      <style:text-properties fo:font-variant="normal" fo:text-transform="none" fo:color="#000000" style:text-line-through-style="none" style:text-line-through-type="none" style:text-position="0% 100%" style:font-name="Arial" fo:font-size="32pt" fo:letter-spacing="normal" fo:font-style="normal" style:text-underline-style="none" fo:font-weight="normal" style:font-name-asian="Calibri" style:font-size-asian="32pt" style:font-style-asian="normal" style:font-weight-asian="normal" style:font-name-complex="Arial" style:font-size-complex="32pt" style:font-style-complex="normal" style:font-weight-complex="normal"/>
    </style:style>
    <style:style style:name="T32" style:family="text">
      <style:text-properties fo:font-variant="normal" fo:text-transform="none" fo:color="#000000" style:text-line-through-style="none" style:text-line-through-type="none" style:text-position="0% 100%" style:font-name="Arial" fo:font-size="16pt" fo:letter-spacing="normal" fo:font-style="italic" style:text-underline-style="none" fo:font-weight="normal" style:font-name-asian="Arial" style:font-size-asian="16pt" style:font-style-asian="italic" style:font-weight-asian="normal" style:font-name-complex="Arial" style:font-size-complex="16pt" style:font-style-complex="italic" style:font-weight-complex="normal"/>
    </style:style>
    <style:style style:name="T33" style:family="text">
      <style:text-properties fo:font-variant="normal" fo:text-transform="none" fo:color="#3366ff" style:text-line-through-style="none" style:text-line-through-type="none" style:text-position="0% 100%" style:font-name="Calibri" fo:font-size="32pt" fo:letter-spacing="normal" fo:font-style="normal" style:text-underline-style="none" fo:font-weight="bold" style:font-size-asian="32pt" style:font-style-asian="normal" style:font-weight-asian="bold" style:font-size-complex="32pt" style:font-style-complex="normal" style:font-weight-complex="bold"/>
    </style:style>
    <style:style style:name="T34" style:family="text">
      <style:text-properties fo:font-variant="normal" fo:text-transform="none" fo:color="#000000" style:text-line-through-style="none" style:text-line-through-type="none" style:text-position="0% 100%" style:font-name="Calibri" fo:font-size="24pt" fo:letter-spacing="normal" fo:font-style="normal" style:text-underline-style="none" fo:font-weight="normal" style:font-size-asian="24pt" style:font-style-asian="normal" style:font-weight-asian="normal" style:font-size-complex="24pt" style:font-style-complex="normal" style:font-weight-complex="normal"/>
    </style:style>
    <style:style style:name="T35" style:family="text">
      <style:text-properties fo:font-variant="normal" fo:text-transform="none" fo:color="#000000" style:text-line-through-style="none" style:text-line-through-type="none" style:text-position="0% 100%" style:font-name="Calibri" fo:font-size="24pt" fo:letter-spacing="normal" fo:font-style="italic" style:text-underline-style="none" fo:font-weight="normal" style:font-size-asian="24pt" style:font-style-asian="italic" style:font-weight-asian="normal" style:font-size-complex="24pt" style:font-style-complex="italic" style:font-weight-complex="normal"/>
    </style:style>
    <style:style style:name="T36" style:family="text">
      <style:text-properties fo:font-variant="normal" fo:text-transform="none" fo:color="#0000ff" style:text-line-through-style="none" style:text-line-through-type="none" style:text-position="0% 100%" style:font-name="Calibri" fo:font-size="28pt" fo:letter-spacing="normal" fo:font-style="normal" style:text-underline-style="none" fo:font-weight="normal" style:font-size-asian="28pt" style:font-style-asian="normal" style:font-weight-asian="normal" style:font-size-complex="28pt" style:font-style-complex="normal" style:font-weight-complex="normal"/>
    </style:style>
    <style:style style:name="T37" style:family="text">
      <style:text-properties fo:font-variant="normal" fo:text-transform="none" fo:color="#008000" style:text-line-through-style="none" style:text-line-through-type="none" style:text-position="0% 100%" style:font-name="Calibri" fo:font-size="40pt" fo:letter-spacing="normal" fo:font-style="normal" style:text-underline-style="none" fo:font-weight="bold" style:font-size-asian="40pt" style:font-style-asian="normal" style:font-weight-asian="bold" style:font-size-complex="40pt" style:font-style-complex="normal" style:font-weight-complex="bold"/>
    </style:style>
    <style:style style:name="T38" style:family="text">
      <style:text-properties fo:font-variant="normal" fo:text-transform="none" fo:color="#008000" style:text-line-through-style="none" style:text-line-through-type="none" style:text-position="0% 100%" style:font-name="Calibri" fo:font-size="34pt" fo:letter-spacing="normal" fo:font-style="normal" style:text-underline-style="none" fo:font-weight="bold" style:font-size-asian="34pt" style:font-style-asian="normal" style:font-weight-asian="bold" style:font-size-complex="34pt" style:font-style-complex="normal" style:font-weight-complex="bold"/>
    </style:style>
    <style:style style:name="T39" style:family="text">
      <style:text-properties fo:font-variant="normal" fo:text-transform="none" fo:color="#000000" style:text-line-through-style="none" style:text-line-through-type="none" style:text-position="0% 100%" style:font-name="Calibri" fo:font-size="27pt" fo:letter-spacing="normal" fo:font-style="normal" style:text-underline-style="none" fo:font-weight="normal" style:font-size-asian="27pt" style:font-style-asian="normal" style:font-weight-asian="normal" style:font-size-complex="27pt" style:font-style-complex="normal" style:font-weight-complex="normal"/>
    </style:style>
    <style:style style:name="T40" style:family="text">
      <style:text-properties fo:font-variant="normal" fo:text-transform="none" fo:color="#ff0000" style:text-line-through-style="none" style:text-line-through-type="none" style:text-position="0% 100%" style:font-name="Calibri" fo:font-size="33pt" fo:letter-spacing="normal" fo:font-style="normal" style:text-underline-style="none" fo:font-weight="bold" style:font-size-asian="33pt" style:font-style-asian="normal" style:font-weight-asian="bold" style:font-size-complex="33pt" style:font-style-complex="normal" style:font-weight-complex="bold"/>
    </style:style>
    <style:style style:name="T41" style:family="text">
      <style:text-properties fo:font-variant="normal" fo:text-transform="none" fo:color="#ff0000" style:text-line-through-style="none" style:text-line-through-type="none" style:text-position="0% 100%" style:font-name="Calibri" fo:font-size="26pt" fo:letter-spacing="normal" fo:font-style="normal" style:text-underline-style="none" fo:font-weight="normal" style:font-size-asian="26pt" style:font-style-asian="normal" style:font-weight-asian="normal" style:font-size-complex="26pt" style:font-style-complex="normal" style:font-weight-complex="normal"/>
    </style:style>
    <style:style style:name="T42" style:family="text">
      <style:text-properties fo:font-variant="normal" fo:text-transform="none" fo:color="#008000" style:text-line-through-style="none" style:text-line-through-type="none" style:text-position="0% 100%" style:font-name="Calibri" fo:font-size="28pt" fo:letter-spacing="normal" fo:font-style="normal" style:text-underline-style="none" fo:font-weight="normal" style:font-size-asian="28pt" style:font-style-asian="normal" style:font-weight-asian="normal" style:font-size-complex="28pt" style:font-style-complex="normal" style:font-weight-complex="normal"/>
    </style:style>
    <style:style style:name="T43" style:family="text">
      <style:text-properties fo:font-variant="normal" fo:text-transform="none" fo:color="#0000ff" style:text-line-through-style="none" style:text-line-through-type="none" style:text-position="0% 100%" style:font-name="Calibri" fo:font-size="20pt" fo:letter-spacing="normal" fo:font-style="normal" style:text-underline-style="none" fo:font-weight="normal" style:font-size-asian="20pt" style:font-style-asian="normal" style:font-weight-asian="normal" style:font-size-complex="20pt" style:font-style-complex="normal" style:font-weight-complex="normal"/>
    </style:style>
    <style:style style:name="T44" style:family="text">
      <style:text-properties fo:font-variant="normal" fo:text-transform="none" fo:color="#ff0000" style:text-line-through-style="none" style:text-line-through-type="none" style:text-position="0% 100%" style:font-name="Calibri" fo:font-size="20pt" fo:letter-spacing="normal" fo:font-style="normal" style:text-underline-style="none" fo:font-weight="normal" style:font-size-asian="20pt" style:font-style-asian="normal" style:font-weight-asian="normal" style:font-size-complex="20pt" style:font-style-complex="normal" style:font-weight-complex="normal"/>
    </style:style>
    <style:style style:name="T45" style:family="text">
      <style:text-properties fo:font-variant="normal" fo:text-transform="none" fo:color="#008000" style:text-line-through-style="none" style:text-line-through-type="none" style:text-position="0% 100%" style:font-name="Calibri" fo:font-size="24pt" fo:letter-spacing="normal" fo:font-style="normal" style:text-underline-style="none" fo:font-weight="normal" style:font-size-asian="24pt" style:font-style-asian="normal" style:font-weight-asian="normal" style:font-size-complex="24pt" style:font-style-complex="normal" style:font-weight-complex="normal"/>
    </style:style>
    <style:style style:name="T46" style:family="text">
      <style:text-properties fo:font-variant="normal" fo:text-transform="none" fo:color="#000000" style:text-line-through-style="none" style:text-line-through-type="none" style:text-position="0% 100%" style:font-name="Calibri" fo:font-size="18pt" fo:letter-spacing="normal" fo:font-style="normal" style:text-underline-style="none" fo:font-weight="bold" style:font-name-asian="ＭＳ Ｐゴシック" style:font-size-asian="18pt" style:font-style-asian="normal" style:font-weight-asian="bold" style:font-name-complex="Calibri" style:font-size-complex="18pt" style:font-style-complex="normal" style:font-weight-complex="bold"/>
    </style:style>
    <style:style style:name="T47" style:family="text">
      <style:text-properties fo:font-variant="normal" fo:text-transform="none" fo:color="#fff1ec" style:text-line-through-style="none" style:text-line-through-type="none" style:text-position="0% 100%" style:font-name="Calibri" fo:font-size="44pt" fo:letter-spacing="normal" fo:font-style="normal" style:text-underline-style="none" fo:font-weight="bold" style:font-size-asian="44pt" style:font-style-asian="normal" style:font-weight-asian="bold" style:font-size-complex="44pt" style:font-style-complex="normal" style:font-weight-complex="bold"/>
    </style:style>
    <text:list-style style:name="L1">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2">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001cm" text:min-label-width="0.634cm"/>
        <style:text-properties fo:font-family="StarSymbol" fo:color="#000000" fo:font-size="100%"/>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3">
      <text:list-level-style-bullet text:level="1" text:bullet-char="•">
        <style:list-level-properties text:space-before="0.001cm" text:min-label-width="0.952cm"/>
        <style:text-properties style:font-name="Arial" fo:color="#ff0000"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4">
      <text:list-level-style-bullet text:level="1" text:bullet-char="•">
        <style:list-level-properties text:space-before="0.001cm" text:min-label-width="0.952cm"/>
        <style:text-properties style:font-name="Arial" fo:color="#000000"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5">
      <text:list-level-style-bullet text:level="1" text:bullet-char="•">
        <style:list-level-properties text:space-before="0.001cm" text:min-label-width="0.634cm"/>
        <style:text-properties fo:font-family="Arial" style:font-family-generic="swiss" style:font-pitch="variable" fo:color="#000000"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6">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7">
      <text:list-level-style-bullet text:level="1" text:bullet-char="-">
        <style:list-level-properties text:space-before="0.001cm" text:min-label-width="0.952cm"/>
        <style:text-properties fo:font-family="StarSymbol" fo:color="#000099"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8">
      <text:list-level-style-bullet text:level="1" text:bullet-char="-">
        <style:list-level-properties text:space-before="0.001cm" text:min-label-width="0.952cm"/>
        <style:text-properties fo:font-family="StarSymbol" fo:color="#000090"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9">
      <text:list-level-style-bullet text:level="1" text:bullet-char="●">
        <style:list-level-properties text:min-label-width="0.6cm"/>
        <style:text-properties fo:font-family="StarSymbol" fo:color="#008000" fo:font-size="100%"/>
      </text:list-level-style-bullet>
      <text:list-level-style-bullet text:level="2" text:bullet-char="•">
        <style:list-level-properties text:space-before="0.001cm" text:min-label-width="0.634cm"/>
        <style:text-properties fo:font-family="StarSymbol" fo:color="#000000" fo:font-size="100%"/>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0">
      <text:list-level-style-bullet text:level="1" text:bullet-char="●">
        <style:list-level-properties text:min-label-width="0.6cm"/>
        <style:text-properties fo:font-family="StarSymbol" fo:color="#ff0000" fo:font-size="100%"/>
      </text:list-level-style-bullet>
      <text:list-level-style-bullet text:level="2" text:bullet-char="•">
        <style:list-level-properties text:space-before="0.001cm" text:min-label-width="0.634cm"/>
        <style:text-properties fo:font-family="StarSymbol" fo:color="#ff0000" fo:font-size="100%"/>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1">
      <text:list-level-style-bullet text:level="1" text:bullet-char="-">
        <style:list-level-properties text:space-before="0.001cm" text:min-label-width="0.793cm"/>
        <style:text-properties fo:font-family="StarSymbol" fo:color="#0000ff"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2">
      <text:list-level-style-number text:level="1" style:num-format="">
        <style:list-level-properties text:space-before="-0.6cm" text:min-label-width="0.6cm"/>
        <style:text-properties style:use-window-font-color="true" fo:font-size="100%"/>
      </text:list-level-style-number>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L13">
      <text:list-level-style-bullet text:level="1" text:bullet-char="●">
        <style:list-level-properties text:space-before="-0.6cm" text:min-label-width="0.6cm"/>
        <style:text-properties fo:font-family="StarSymbol" style:use-window-font-color="true" fo:font-size="100%"/>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office:automatic-styles>
  <office:body>
    <office:presentation>
      <draw:page draw:name="page1" draw:style-name="dp1" draw:master-page-name="Diapositiva_20_titolo" presentation:presentation-page-layout-name="AL1T0">
        <draw:frame draw:name="Shape 155" presentation:style-name="pr1" draw:text-style-name="P1" draw:layer="layout" svg:width="24.764cm" svg:height="2.759cm" svg:x="0cm" svg:y="5.993cm" presentation:class="title" presentation:placeholder="true" presentation:user-transformed="true">
          <draw:text-box/>
        </draw:frame>
        <draw:frame draw:name="Shape 156" draw:style-name="gr1" draw:text-style-name="P2" draw:layer="layout" svg:width="25.399cm" svg:height="15.68cm" svg:x="0.039cm" svg:y="1.883cm">
          <draw:image xlink:href="Pictures/10000000000005DB0000039D70D0D6968A461B6A.jpg" xlink:type="simple" xlink:show="embed" xlink:actuate="onLoad" loext:mime-type="image/jpeg">
            <text:p/>
          </draw:image>
        </draw:frame>
        <draw:frame draw:name="Shape 158" draw:style-name="gr1" draw:text-style-name="P2" draw:layer="layout" svg:width="25.399cm" svg:height="1.728cm" svg:x="0cm" svg:y="17.339cm">
          <draw:image xlink:href="Pictures/10000201000002D0000000314A5EBF2393549F16.png" xlink:type="simple" xlink:show="embed" xlink:actuate="onLoad" loext:mime-type="image/png">
            <text:p/>
          </draw:image>
        </draw:frame>
        <draw:frame draw:name="Shape 159" draw:style-name="gr1" draw:text-style-name="P2" draw:layer="layout" svg:width="1.423cm" svg:height="1.392cm" svg:x="0.481cm" svg:y="0.212cm">
          <draw:image xlink:href="Pictures/100002010000005400000052CC4643FA2A611D31.png" xlink:type="simple" xlink:show="embed" xlink:actuate="onLoad" loext:mime-type="image/png">
            <text:p/>
          </draw:image>
        </draw:frame>
        <draw:custom-shape draw:name="Shape 160" draw:style-name="gr2" draw:text-style-name="P4" draw:layer="layout" svg:width="16.346cm" svg:height="1.706cm" svg:x="1.905cm" svg:y="0.329cm">
          <text:p text:style-name="P3">
            <text:span text:style-name="T1">I</text:span>
            <text:span text:style-name="T2">stituto </text:span>
            <text:span text:style-name="T1">N</text:span>
            <text:span text:style-name="T2">azionale di </text:span>
            <text:span text:style-name="T1">G</text:span>
            <text:span text:style-name="T2">eofisica e </text:span>
            <text:span text:style-name="T1">V</text:span>
            <text:span text:style-name="T2">ulcanologia</text:span>
          </text:p>
          <text:p text:style-name="P3">
            <text:span text:style-name="T2"/>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Shape 161" draw:style-name="gr2" draw:text-style-name="P4" draw:layer="layout" svg:width="6.878cm" svg:height="0.854cm" svg:x="21.065cm" svg:y="17.767cm">
          <text:p text:style-name="P3">
            <text:span text:style-name="T3">www.ingv.it</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1" draw:style-name="gr3" draw:text-style-name="P4" draw:layer="layout" svg:width="13.216cm" svg:height="4.991cm" svg:x="6.318cm" svg:y="9.445cm">
          <text:p text:style-name="P5">
            <text:span text:style-name="T4">Francesca Bianco</text:span>
          </text:p>
          <text:p text:style-name="P5">
            <text:span text:style-name="T4">Director </text:span>
          </text:p>
          <text:p text:style-name="P6">
            <text:span text:style-name="T4">INGV – Osservatorio Vesuviano</text:span>
          </text:p>
          <text:p text:style-name="P6">
            <text:span text:style-name="T4"/>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2" draw:style-name="gr4" draw:text-style-name="P4" draw:layer="layout" svg:width="22.613cm" svg:height="2.959cm" svg:x="1.622cm" svg:y="4.248cm">
          <text:p text:style-name="P6">
            <text:span text:style-name="T5">
              <text:s/>
            </text:span>
            <text:span text:style-name="T5">Natural disasters: dealing with Earthquakes &amp; Volcanoes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2">
          <draw:frame draw:name="Shape 152" presentation:style-name="pr2" draw:text-style-name="P7" draw:layer="layout" svg:width="15.239cm" svg:height="11.429cm" svg:x="1.905cm" svg:y="12.065cm" presentation:class="notes" presentation:placeholder="true" presentation:user-transformed="true">
            <draw:text-box/>
          </draw:frame>
          <draw:page-thumbnail draw:name="Shape 153" draw:style-name="gr5" draw:layer="layout" svg:width="12.699cm" svg:height="9.524cm" svg:x="3.175cm" svg:y="1.905cm" draw:page-number="1" presentation:class="page"/>
        </presentation:notes>
      </draw:page>
      <draw:page draw:name="page2" draw:style-name="dp1" draw:master-page-name="Vuoto">
        <draw:g draw:name="Gruppo 1">
          <draw:custom-shape draw:name="CasellaDiTesto 2" draw:style-name="gr4" draw:text-style-name="P4" draw:layer="layout" svg:width="4.111cm" svg:height="1.013cm" svg:x="1.628cm" svg:y="0.554cm">
            <text:p text:style-name="P6">
              <text:span text:style-name="T6">Istituto Nazionale di</text:span>
              <text:span text:style-name="T6">
                <text:line-break/>
              </text:span>
              <text:span text:style-name="T6">Geofisica e Vulcanologia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3" draw:style-name="gr1" draw:text-style-name="P2" draw:layer="layout" svg:width="1.298cm" svg:height="1.288cm" svg:x="0.389cm" svg:y="0.422cm">
            <draw:image xlink:href="Pictures/100002000000004C0000004CF2F2759FACCAC70F.png" xlink:type="simple" xlink:show="embed" xlink:actuate="onLoad" loext:mime-type="image/png">
              <text:p/>
            </draw:image>
          </draw:frame>
        </draw:g>
        <draw:frame draw:name="Immagine 10" draw:style-name="gr1" draw:text-style-name="P2" draw:layer="layout" svg:width="10.563cm" svg:height="1.499cm" svg:x="14.853cm" svg:y="0cm">
          <draw:image xlink:href="Pictures/100000000000026F0000005887D77A629ACC6AFE.jpg" xlink:type="simple" xlink:show="embed" xlink:actuate="onLoad" loext:mime-type="image/jpeg">
            <text:p/>
          </draw:image>
        </draw:frame>
        <draw:custom-shape draw:name="Segnaposto contenuto 2" draw:style-name="gr6" draw:text-style-name="P8" draw:layer="layout" svg:width="23.36cm" svg:height="12.086cm" svg:x="1.038cm" svg:y="5.356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Title 1" draw:style-name="gr7" draw:text-style-name="P10" draw:layer="layout" svg:width="25.399cm" svg:height="3.443cm" svg:x="0cm" svg:y="1.796cm">
          <text:p text:style-name="P5">
            <text:span text:style-name="T7">INGV-Istituto Nazionale di Geofisica e Vulcanologia</text:span>
          </text:p>
          <text:p text:style-name="P9">
            <text:span text:style-name="T7">Statutory Tasks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g>
          <draw:custom-shape draw:style-name="gr8" draw:text-style-name="P11" draw:layer="layout" svg:width="11.334cm" svg:height="11.334cm" svg:x="3.145cm" svg:y="5.993cm">
            <text:p/>
            <draw:enhanced-geometry draw:mirror-horizontal="false" draw:mirror-vertical="false" svg:viewBox="0 0 0 0" draw:text-areas="?f23 ?f24 ?f25 ?f26" draw:type="ooxml-pie" draw:modifiers="5400000 16200000" draw:enhanced-path="M ?f12 ?f14 L ?f11 ?f13 Z N" drawooo:enhanced-path="M ?f12 ?f14 G ?f5 ?f7 ?f29 ?f30 L ?f11 ?f13 Z N">
              <draw:equation draw:name="f0" draw:formula="if(0-$0 ,0,if(21599999-$0 ,$0 ,21599999))"/>
              <draw:equation draw:name="f1" draw:formula="if(0-$1 ,0,if(21599999-$1 ,$1 ,21599999))"/>
              <draw:equation draw:name="f2" draw:formula="?f1 +0-?f0 "/>
              <draw:equation draw:name="f3" draw:formula="?f2 +21600000-0"/>
              <draw:equation draw:name="f4" draw:formula="if(?f2 ,?f2 ,?f3 )"/>
              <draw:equation draw:name="f5" draw:formula="logwidth/2"/>
              <draw:equation draw:name="f6" draw:formula="?f5 *sin(pi*(?f0 )/10800000)"/>
              <draw:equation draw:name="f7" draw:formula="logheight/2"/>
              <draw:equation draw:name="f8" draw:formula="?f7 *cos(pi*(?f0 )/10800000)"/>
              <draw:equation draw:name="f9" draw:formula="?f5 *(cos(atan2(?f6 ,?f8 )))"/>
              <draw:equation draw:name="f10" draw:formula="?f7 *(sin(atan2(?f6 ,?f8 )))"/>
              <draw:equation draw:name="f11" draw:formula="logwidth/2"/>
              <draw:equation draw:name="f12" draw:formula="?f11 +?f9 -0"/>
              <draw:equation draw:name="f13" draw:formula="logheight/2"/>
              <draw:equation draw:name="f14" draw:formula="?f13 +?f10 -0"/>
              <draw:equation draw:name="f15" draw:formula="?f5 *sin(pi*(?f1 )/10800000)"/>
              <draw:equation draw:name="f16" draw:formula="?f7 *cos(pi*(?f1 )/10800000)"/>
              <draw:equation draw:name="f17" draw:formula="?f5 *(cos(atan2(?f15 ,?f16 )))"/>
              <draw:equation draw:name="f18" draw:formula="?f7 *(sin(atan2(?f15 ,?f16 )))"/>
              <draw:equation draw:name="f19" draw:formula="?f11 +?f17 -0"/>
              <draw:equation draw:name="f20" draw:formula="?f13 +?f18 -0"/>
              <draw:equation draw:name="f21" draw:formula="?f5 *cos(pi*(2700000)/10800000)"/>
              <draw:equation draw:name="f22" draw:formula="?f7 *sin(pi*(2700000)/10800000)"/>
              <draw:equation draw:name="f23" draw:formula="?f11 +0-?f21 "/>
              <draw:equation draw:name="f24" draw:formula="?f11 +?f21 -0"/>
              <draw:equation draw:name="f25" draw:formula="?f13 +0-?f22 "/>
              <draw:equation draw:name="f26" draw:formula="?f13 +?f22 -0"/>
              <draw:equation draw:name="f27" draw:formula="logwidth"/>
              <draw:equation draw:name="f28" draw:formula="logheight"/>
              <draw:equation draw:name="f29" draw:formula="(?f0 )/60000.0"/>
              <draw:equation draw:name="f30" draw:formula="(?f4 )/60000.0"/>
              <draw:handle draw:handle-position="?f12 ?f14"/>
              <draw:handle draw:handle-position="?f19 ?f20"/>
            </draw:enhanced-geometry>
          </draw:custom-shape>
          <draw:custom-shape draw:style-name="gr9" draw:text-style-name="P13" draw:layer="layout" svg:width="13.223cm" svg:height="11.334cm" svg:x="8.812cm" svg:y="5.993cm">
            <text:p text:style-name="P12">
              <text:span text:style-name="T8">Surveillance &amp; geo-hazards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style-name="gr10" draw:text-style-name="P14" draw:layer="layout" svg:width="7.367cm" svg:height="7.367cm" svg:x="5.128cm" svg:y="9.393cm">
            <text:p/>
            <draw:enhanced-geometry draw:mirror-horizontal="false" draw:mirror-vertical="false" svg:viewBox="0 0 0 0" draw:text-areas="?f23 ?f24 ?f25 ?f26" draw:type="ooxml-pie" draw:modifiers="5400000 16200000" draw:enhanced-path="M ?f12 ?f14 L ?f11 ?f13 Z N" drawooo:enhanced-path="M ?f12 ?f14 G ?f5 ?f7 ?f29 ?f30 L ?f11 ?f13 Z N">
              <draw:equation draw:name="f0" draw:formula="if(0-$0 ,0,if(21599999-$0 ,$0 ,21599999))"/>
              <draw:equation draw:name="f1" draw:formula="if(0-$1 ,0,if(21599999-$1 ,$1 ,21599999))"/>
              <draw:equation draw:name="f2" draw:formula="?f1 +0-?f0 "/>
              <draw:equation draw:name="f3" draw:formula="?f2 +21600000-0"/>
              <draw:equation draw:name="f4" draw:formula="if(?f2 ,?f2 ,?f3 )"/>
              <draw:equation draw:name="f5" draw:formula="logwidth/2"/>
              <draw:equation draw:name="f6" draw:formula="?f5 *sin(pi*(?f0 )/10800000)"/>
              <draw:equation draw:name="f7" draw:formula="logheight/2"/>
              <draw:equation draw:name="f8" draw:formula="?f7 *cos(pi*(?f0 )/10800000)"/>
              <draw:equation draw:name="f9" draw:formula="?f5 *(cos(atan2(?f6 ,?f8 )))"/>
              <draw:equation draw:name="f10" draw:formula="?f7 *(sin(atan2(?f6 ,?f8 )))"/>
              <draw:equation draw:name="f11" draw:formula="logwidth/2"/>
              <draw:equation draw:name="f12" draw:formula="?f11 +?f9 -0"/>
              <draw:equation draw:name="f13" draw:formula="logheight/2"/>
              <draw:equation draw:name="f14" draw:formula="?f13 +?f10 -0"/>
              <draw:equation draw:name="f15" draw:formula="?f5 *sin(pi*(?f1 )/10800000)"/>
              <draw:equation draw:name="f16" draw:formula="?f7 *cos(pi*(?f1 )/10800000)"/>
              <draw:equation draw:name="f17" draw:formula="?f5 *(cos(atan2(?f15 ,?f16 )))"/>
              <draw:equation draw:name="f18" draw:formula="?f7 *(sin(atan2(?f15 ,?f16 )))"/>
              <draw:equation draw:name="f19" draw:formula="?f11 +?f17 -0"/>
              <draw:equation draw:name="f20" draw:formula="?f13 +?f18 -0"/>
              <draw:equation draw:name="f21" draw:formula="?f5 *cos(pi*(2700000)/10800000)"/>
              <draw:equation draw:name="f22" draw:formula="?f7 *sin(pi*(2700000)/10800000)"/>
              <draw:equation draw:name="f23" draw:formula="?f11 +0-?f21 "/>
              <draw:equation draw:name="f24" draw:formula="?f11 +?f21 -0"/>
              <draw:equation draw:name="f25" draw:formula="?f13 +0-?f22 "/>
              <draw:equation draw:name="f26" draw:formula="?f13 +?f22 -0"/>
              <draw:equation draw:name="f27" draw:formula="logwidth"/>
              <draw:equation draw:name="f28" draw:formula="logheight"/>
              <draw:equation draw:name="f29" draw:formula="(?f0 )/60000.0"/>
              <draw:equation draw:name="f30" draw:formula="(?f4 )/60000.0"/>
              <draw:handle draw:handle-position="?f12 ?f14"/>
              <draw:handle draw:handle-position="?f19 ?f20"/>
            </draw:enhanced-geometry>
          </draw:custom-shape>
          <draw:custom-shape draw:style-name="gr11" draw:text-style-name="P13" draw:layer="layout" svg:width="13.223cm" svg:height="7.367cm" svg:x="8.812cm" svg:y="9.393cm">
            <text:p text:style-name="P12">
              <text:span text:style-name="T8">Monitoring &amp; Observing</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style-name="gr12" draw:text-style-name="P15" draw:layer="layout" svg:width="3.399cm" svg:height="3.399cm" svg:x="7.112cm" svg:y="12.794cm">
            <text:p/>
            <draw:enhanced-geometry draw:mirror-horizontal="false" draw:mirror-vertical="false" svg:viewBox="0 0 0 0" draw:text-areas="?f23 ?f24 ?f25 ?f26" draw:type="ooxml-pie" draw:modifiers="5400000 16200000" draw:enhanced-path="M ?f12 ?f14 L ?f11 ?f13 Z N" drawooo:enhanced-path="M ?f12 ?f14 G ?f5 ?f7 ?f29 ?f30 L ?f11 ?f13 Z N">
              <draw:equation draw:name="f0" draw:formula="if(0-$0 ,0,if(21599999-$0 ,$0 ,21599999))"/>
              <draw:equation draw:name="f1" draw:formula="if(0-$1 ,0,if(21599999-$1 ,$1 ,21599999))"/>
              <draw:equation draw:name="f2" draw:formula="?f1 +0-?f0 "/>
              <draw:equation draw:name="f3" draw:formula="?f2 +21600000-0"/>
              <draw:equation draw:name="f4" draw:formula="if(?f2 ,?f2 ,?f3 )"/>
              <draw:equation draw:name="f5" draw:formula="logwidth/2"/>
              <draw:equation draw:name="f6" draw:formula="?f5 *sin(pi*(?f0 )/10800000)"/>
              <draw:equation draw:name="f7" draw:formula="logheight/2"/>
              <draw:equation draw:name="f8" draw:formula="?f7 *cos(pi*(?f0 )/10800000)"/>
              <draw:equation draw:name="f9" draw:formula="?f5 *(cos(atan2(?f6 ,?f8 )))"/>
              <draw:equation draw:name="f10" draw:formula="?f7 *(sin(atan2(?f6 ,?f8 )))"/>
              <draw:equation draw:name="f11" draw:formula="logwidth/2"/>
              <draw:equation draw:name="f12" draw:formula="?f11 +?f9 -0"/>
              <draw:equation draw:name="f13" draw:formula="logheight/2"/>
              <draw:equation draw:name="f14" draw:formula="?f13 +?f10 -0"/>
              <draw:equation draw:name="f15" draw:formula="?f5 *sin(pi*(?f1 )/10800000)"/>
              <draw:equation draw:name="f16" draw:formula="?f7 *cos(pi*(?f1 )/10800000)"/>
              <draw:equation draw:name="f17" draw:formula="?f5 *(cos(atan2(?f15 ,?f16 )))"/>
              <draw:equation draw:name="f18" draw:formula="?f7 *(sin(atan2(?f15 ,?f16 )))"/>
              <draw:equation draw:name="f19" draw:formula="?f11 +?f17 -0"/>
              <draw:equation draw:name="f20" draw:formula="?f13 +?f18 -0"/>
              <draw:equation draw:name="f21" draw:formula="?f5 *cos(pi*(2700000)/10800000)"/>
              <draw:equation draw:name="f22" draw:formula="?f7 *sin(pi*(2700000)/10800000)"/>
              <draw:equation draw:name="f23" draw:formula="?f11 +0-?f21 "/>
              <draw:equation draw:name="f24" draw:formula="?f11 +?f21 -0"/>
              <draw:equation draw:name="f25" draw:formula="?f13 +0-?f22 "/>
              <draw:equation draw:name="f26" draw:formula="?f13 +?f22 -0"/>
              <draw:equation draw:name="f27" draw:formula="logwidth"/>
              <draw:equation draw:name="f28" draw:formula="logheight"/>
              <draw:equation draw:name="f29" draw:formula="(?f0 )/60000.0"/>
              <draw:equation draw:name="f30" draw:formula="(?f4 )/60000.0"/>
              <draw:handle draw:handle-position="?f12 ?f14"/>
              <draw:handle draw:handle-position="?f19 ?f20"/>
            </draw:enhanced-geometry>
          </draw:custom-shape>
          <draw:custom-shape draw:style-name="gr13" draw:text-style-name="P13" draw:layer="layout" svg:width="13.223cm" svg:height="3.399cm" svg:x="8.812cm" svg:y="12.794cm">
            <text:p text:style-name="P12">
              <text:span text:style-name="T8">Innovation in Science</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style-name="gr14" draw:text-style-name="P4" draw:layer="layout" svg:width="6.611cm" svg:height="3.399cm" svg:x="15.424cm" svg:y="5.993cm">
            <text:list text:style-name="L2">
              <text:list-item>
                <text:list>
                  <text:list-item>
                    <text:p text:style-name="P16">
                      <text:span text:style-name="T9">Assessing</text:span>
                    </text:p>
                  </text:list-item>
                  <text:list-item>
                    <text:p text:style-name="P16">
                      <text:span text:style-name="T9">Mitigating</text:span>
                    </text:p>
                  </text:list-item>
                  <text:list-item>
                    <text:p text:style-name="P16">
                      <text:span text:style-name="T9">Forecasting</text:span>
                    </text:p>
                  </text:list-item>
                </text:list>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style-name="gr14" draw:text-style-name="P4" draw:layer="layout" svg:width="6.611cm" svg:height="3.399cm" svg:x="15.424cm" svg:y="9.393cm">
            <text:list text:style-name="L2">
              <text:list-item>
                <text:list>
                  <text:list-item>
                    <text:p text:style-name="P16">
                      <text:span text:style-name="T9">
                        Sensors, 
                        <text:s/>
                        Networks
                      </text:span>
                    </text:p>
                  </text:list-item>
                  <text:list-item>
                    <text:p text:style-name="P16">
                      <text:span text:style-name="T9">Laboratories</text:span>
                    </text:p>
                  </text:list-item>
                </text:list>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style-name="gr14" draw:text-style-name="P4" draw:layer="layout" svg:width="6.611cm" svg:height="3.399cm" svg:x="15.424cm" svg:y="12.794cm">
            <text:list text:style-name="L2">
              <text:list-item>
                <text:list>
                  <text:list-item>
                    <text:p text:style-name="P16">
                      <text:span text:style-name="T9">Earth science data</text:span>
                    </text:p>
                  </text:list-item>
                  <text:list-item>
                    <text:p text:style-name="P16">
                      <text:span text:style-name="T9">Modeling</text:span>
                    </text:p>
                  </text:list-item>
                </text:list>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g>
        <presentation:notes draw:style-name="dp3">
          <draw:page-thumbnail draw:style-name="gr5" draw:layer="layout" svg:width="19.798cm" svg:height="11.136cm" svg:x="0.6cm" svg:y="2.257cm" draw:page-number="2" presentation:class="page"/>
          <draw:frame presentation:style-name="pr3" draw:text-style-name="P17" draw:layer="layout" svg:width="16.799cm" svg:height="13.364cm" svg:x="2.1cm" svg:y="14.107cm" presentation:class="notes" presentation:placeholder="true">
            <draw:text-box/>
          </draw:frame>
        </presentation:notes>
      </draw:page>
      <draw:page draw:name="page3" draw:style-name="dp1" draw:master-page-name="Vuoto">
        <draw:frame draw:name="Immagine 4" draw:style-name="gr1" draw:text-style-name="P2" draw:layer="layout" svg:width="10.563cm" svg:height="1.499cm" svg:x="14.853cm" svg:y="-0.006cm">
          <draw:image xlink:href="Pictures/100000000000026F00000058074AE25A5AB3E5CD.jpg" xlink:type="simple" xlink:show="embed" xlink:actuate="onLoad" loext:mime-type="image/jpeg">
            <text:p/>
          </draw:image>
        </draw:frame>
        <draw:g draw:name="Gruppo 1">
          <draw:custom-shape draw:name="CasellaDiTesto 2" draw:style-name="gr4" draw:text-style-name="P4" draw:layer="layout" svg:width="4.111cm" svg:height="1.013cm" svg:x="1.628cm" svg:y="0.554cm">
            <text:p text:style-name="P6">
              <text:span text:style-name="T6">Istituto Nazionale di</text:span>
              <text:span text:style-name="T6">
                <text:line-break/>
              </text:span>
              <text:span text:style-name="T6">Geofisica e Vulcanologia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3" draw:style-name="gr1" draw:text-style-name="P2" draw:layer="layout" svg:width="1.298cm" svg:height="1.288cm" svg:x="0.389cm" svg:y="0.422cm">
            <draw:image xlink:href="Pictures/100002000000004C0000004CF2F2759FACCAC70F.png" xlink:type="simple" xlink:show="embed" xlink:actuate="onLoad" loext:mime-type="image/png">
              <text:p/>
            </draw:image>
          </draw:frame>
        </draw:g>
        <draw:frame draw:name="Immagine 6" draw:style-name="gr1" draw:text-style-name="P2" draw:layer="layout" svg:width="17.404cm" svg:height="17.171cm" svg:x="3.684cm" svg:y="1.878cm">
          <draw:image xlink:href="Pictures/1000000000000403000003F6C75ED1899BB28842.jpg" xlink:type="simple" xlink:show="embed" xlink:actuate="onLoad" loext:mime-type="image/jpeg">
            <text:p/>
          </draw:image>
        </draw:frame>
        <presentation:notes draw:style-name="dp3">
          <draw:page-thumbnail draw:style-name="gr5" draw:layer="layout" svg:width="12.699cm" svg:height="9.524cm" svg:x="3.175cm" svg:y="1.93cm" draw:page-number="3" presentation:class="page"/>
          <draw:frame presentation:style-name="pr4" draw:text-style-name="P17" draw:layer="layout" svg:width="15.239cm" svg:height="11.429cm" svg:x="1.905cm" svg:y="12.065cm" presentation:class="notes" presentation:placeholder="true">
            <draw:text-box/>
          </draw:frame>
        </presentation:notes>
      </draw:page>
      <draw:page draw:name="page4" draw:style-name="dp1" draw:master-page-name="Diapositiva_20_titolo" presentation:presentation-page-layout-name="AL1T0">
        <draw:custom-shape draw:name="CasellaDiTesto 3" draw:style-name="gr4" draw:text-style-name="P4" draw:layer="layout" svg:width="23.532cm" svg:height="2.283cm" svg:x="1.134cm" svg:y="0.188cm">
          <text:p text:style-name="P18">
            <text:span text:style-name="T10">The Osservatorio Vesuviano: the oldest volcano observatory in the world…</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3" draw:style-name="gr1" draw:text-style-name="P2" draw:layer="layout" svg:width="16.562cm" svg:height="12.531cm" svg:x="0.733cm" svg:y="2.5cm">
          <draw:image xlink:href="Pictures/1000000000000258000001C61FD01565BA4CCA71.jpg" xlink:type="simple" xlink:show="embed" xlink:actuate="onLoad" loext:mime-type="image/jpeg">
            <text:p/>
          </draw:image>
        </draw:frame>
        <draw:custom-shape draw:name="Rettangolo 1" draw:style-name="gr4" draw:text-style-name="P4" draw:layer="layout" svg:width="7.224cm" svg:height="7.027cm" svg:x="17.455cm" svg:y="2.495cm">
          <text:p text:style-name="P18">
            <text:span text:style-name="T11">
              1841 – king 
              <text:s/>
              Ferdinando II instituted 
              <text:s/>
              the 
              <text:s/>
              first volcanological observatory of the world: the 
            </text:span>
            <text:span text:style-name="T12">“Osservatorio Vesuviano”</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7" draw:style-name="gr4" draw:text-style-name="P4" draw:layer="layout" svg:width="23.933cm" svg:height="2.792cm" svg:x="0.733cm" svg:y="15.472cm">
          <text:p text:style-name="P6">
            <text:span text:style-name="T11">
              30 years ago, approximately, 
              <text:s text:c="2"/>
              we moved to the city of Naples, since we learned that a volcanological observatory 
              <text:s/>
              may be at a 
              <text:s/>
              high risk of evacuation if the venue is just over a volcano.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8" draw:style-name="gr4" draw:text-style-name="P4" draw:layer="layout" svg:width="15.732cm" svg:height="0.927cm" svg:x="9.496cm" svg:y="18.169cm">
          <text:p text:style-name="P6">
            <text:span text:style-name="T13">
              Francesca Bianco 
              <text:s text:c="4"/>
              Director of INGV – Osservatorio Vesuviano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10" draw:style-name="gr1" draw:text-style-name="P2" draw:layer="layout" svg:width="1.818cm" svg:height="1.753cm" svg:x="22.259cm" svg:y="11.587cm">
          <draw:image xlink:href="Pictures/100000000000006B000000672FC74197C578068E.jpg" xlink:type="simple" xlink:show="embed" xlink:actuate="onLoad" loext:mime-type="image/jpeg">
            <text:p/>
          </draw:image>
        </draw:frame>
        <draw:custom-shape draw:name="TextBox 8" draw:style-name="gr3" draw:text-style-name="P4" draw:layer="layout" svg:width="2.057cm" svg:height="1.013cm" svg:x="22.009cm" svg:y="13.321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4" presentation:class="page"/>
          <draw:frame presentation:style-name="pr5" draw:text-style-name="P17" draw:layer="layout" svg:width="15.239cm" svg:height="11.429cm" svg:x="1.905cm" svg:y="12.065cm" presentation:class="notes" presentation:placeholder="true">
            <draw:text-box/>
          </draw:frame>
        </presentation:notes>
      </draw:page>
      <draw:page draw:name="page5" draw:style-name="dp1" draw:master-page-name="Vuoto">
        <draw:g draw:name="Gruppo 1">
          <draw:custom-shape draw:name="CasellaDiTesto 2" draw:style-name="gr4" draw:text-style-name="P4" draw:layer="layout" svg:width="4.111cm" svg:height="1.013cm" svg:x="1.628cm" svg:y="0.554cm">
            <text:p text:style-name="P6">
              <text:span text:style-name="T6">Istituto Nazionale di</text:span>
              <text:span text:style-name="T6">
                <text:line-break/>
              </text:span>
              <text:span text:style-name="T6">Geofisica e Vulcanologia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3" draw:style-name="gr1" draw:text-style-name="P2" draw:layer="layout" svg:width="1.298cm" svg:height="1.288cm" svg:x="0.389cm" svg:y="0.422cm">
            <draw:image xlink:href="Pictures/100002000000004C0000004CF2F2759FACCAC70F.png" xlink:type="simple" xlink:show="embed" xlink:actuate="onLoad" loext:mime-type="image/png">
              <text:p/>
            </draw:image>
          </draw:frame>
        </draw:g>
        <draw:frame draw:name="Immagine 10" draw:style-name="gr1" draw:text-style-name="P2" draw:layer="layout" svg:width="10.563cm" svg:height="1.499cm" svg:x="14.853cm" svg:y="0cm">
          <draw:image xlink:href="Pictures/100000000000026F0000005876BA6757FD095C59.jpg" xlink:type="simple" xlink:show="embed" xlink:actuate="onLoad" loext:mime-type="image/jpeg">
            <text:p/>
          </draw:image>
        </draw:frame>
        <draw:custom-shape draw:name="Segnaposto contenuto 2" draw:style-name="gr15" draw:text-style-name="P8" draw:layer="layout" svg:width="23.36cm" svg:height="12.086cm" svg:x="1.038cm" svg:y="5.356cm">
          <text:list text:style-name="L3">
            <text:list-item>
              <text:p text:style-name="P19">
                <text:span text:style-name="T15">Observation and monitoring </text:span>
                <text:span text:style-name="T16">of geophysical processes in both the solid and fluid components of planet Earth</text:span>
              </text:p>
            </text:list-item>
            <text:list-item>
              <text:p text:style-name="P19">
                <text:span text:style-name="T15">Study and modelling </text:span>
                <text:span text:style-name="T16">of natural geophysical and volcanological processes</text:span>
              </text:p>
            </text:list-item>
          </text:list>
          <text:list text:style-name="L4">
            <text:list-item>
              <text:p text:style-name="P19">
                <text:span text:style-name="T16">Innovative research in Earth Sciences, focused on </text:span>
                <text:span text:style-name="T15">geo-hazards</text:span>
                <text:span text:style-name="T16">, </text:span>
                <text:span text:style-name="T15">global climatic change</text:span>
                <text:span text:style-name="T16">, national security and sustainable development</text:span>
              </text:p>
            </text:list-item>
          </text:list>
          <text:list text:style-name="L3">
            <text:list-item>
              <text:p text:style-name="P19">
                <text:span text:style-name="T15">Surveillance</text:span>
                <text:span text:style-name="T16"> of the seismicity and volcanic activity of the entire national territory through state-of-the-art instrumental networks</text:span>
              </text:p>
            </text:list-item>
          </text:list>
          <text:list text:style-name="L4">
            <text:list-item>
              <text:p text:style-name="P19">
                <text:span text:style-name="T16">Development of original methods for geo-hazard assessment and </text:span>
                <text:span text:style-name="T15">risk mitigation </text:span>
                <text:span text:style-name="T16">(earthquakes, tsunami, volcanoes, climate…)</text:span>
              </text:p>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Title 1" draw:style-name="gr7" draw:text-style-name="P10" draw:layer="layout" svg:width="25.399cm" svg:height="3.443cm" svg:x="0cm" svg:y="1.796cm">
          <text:p text:style-name="P5">
            <text:span text:style-name="T7">Istituto Nazionale di Geofisica e Vulcanologia</text:span>
          </text:p>
          <text:p text:style-name="P9">
            <text:span text:style-name="T7">Statutory Tasks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9.798cm" svg:height="11.136cm" svg:x="0.6cm" svg:y="2.257cm" draw:page-number="5" presentation:class="page"/>
          <draw:frame presentation:style-name="pr3" draw:text-style-name="P17" draw:layer="layout" svg:width="16.799cm" svg:height="13.364cm" svg:x="2.1cm" svg:y="14.107cm" presentation:class="notes" presentation:placeholder="true">
            <draw:text-box/>
          </draw:frame>
        </presentation:notes>
      </draw:page>
      <draw:page draw:name="page6" draw:style-name="dp1" draw:master-page-name="Titolo_20_e_20_contenuto" presentation:presentation-page-layout-name="AL2T11">
        <draw:custom-shape draw:name="TextBox 2" draw:style-name="gr3" draw:text-style-name="P4" draw:layer="layout" svg:width="22.94cm" svg:height="1.605cm" svg:x="1.233cm" svg:y="1.758cm">
          <text:p text:style-name="P5">
            <text:span text:style-name="T17">Research Infrastructures &amp; DATA for Science &amp; Society</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13" draw:style-name="gr1" draw:text-style-name="P2" draw:layer="layout" svg:width="3.841cm" svg:height="7.343cm" draw:transform="rotate (-1.5707963267949) translate (7.344cm 4.223cm)">
          <draw:image xlink:href="Pictures/10000000000000E10000016E64CF83830BFAE724.jpg" xlink:type="simple" xlink:show="embed" xlink:actuate="onLoad" loext:mime-type="image/jpeg">
            <text:p/>
          </draw:image>
        </draw:frame>
        <draw:frame draw:name="Immagine 27" draw:style-name="gr1" draw:text-style-name="P2" draw:layer="layout" svg:width="7.343cm" svg:height="4.471cm" svg:x="0cm" svg:y="8.065cm">
          <draw:image xlink:href="Pictures/10000000000001B100000108C38B9598CCFAF87B.jpg" xlink:type="simple" xlink:show="embed" xlink:actuate="onLoad" loext:mime-type="image/jpeg">
            <text:p/>
          </draw:image>
        </draw:frame>
        <draw:frame draw:name="Picture 7" draw:style-name="gr1" draw:text-style-name="P2" draw:layer="layout" svg:width="7.343cm" svg:height="4.895cm" svg:x="0cm" svg:y="12.536cm">
          <draw:image xlink:href="Pictures/1000000000000168000000F0778720BBA3C6C1DA.jpg" xlink:type="simple" xlink:show="embed" xlink:actuate="onLoad" loext:mime-type="image/jpeg">
            <text:p/>
          </draw:image>
        </draw:frame>
        <draw:frame draw:name="Immagine 2" draw:style-name="gr1" draw:text-style-name="P2" draw:layer="layout" svg:width="6.275cm" svg:height="2.689cm" svg:x="19.124cm" svg:y="16.36cm">
          <draw:image xlink:href="Pictures/10000000000001720000009E06C435E449A087D8.jpg" xlink:type="simple" xlink:show="embed" xlink:actuate="onLoad" loext:mime-type="image/jpeg">
            <text:p/>
          </draw:image>
        </draw:frame>
        <draw:g draw:name="Gruppo 15">
          <draw:custom-shape draw:name="CasellaDiTesto 16" draw:style-name="gr4" draw:text-style-name="P4" draw:layer="layout" svg:width="4.111cm" svg:height="1.013cm" svg:x="1.628cm" svg:y="0.415cm">
            <text:p text:style-name="P6">
              <text:span text:style-name="T6">Istituto Nazionale di</text:span>
              <text:span text:style-name="T6">
                <text:line-break/>
              </text:span>
              <text:span text:style-name="T6">Geofisica e Vulcanologia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17" draw:style-name="gr1" draw:text-style-name="P2" draw:layer="layout" svg:width="1.299cm" svg:height="1.299cm" svg:x="0.389cm" svg:y="0.317cm">
            <draw:image xlink:href="Pictures/100002010000004C0000004C79E47BA93F775300.png" xlink:type="simple" xlink:show="embed" xlink:actuate="onLoad" loext:mime-type="image/png">
              <text:p/>
            </draw:image>
          </draw:frame>
        </draw:g>
        <draw:custom-shape draw:name="Content Placeholder 4" draw:style-name="gr2" draw:text-style-name="P22" draw:layer="layout" svg:width="16.174cm" svg:height="10.207cm" svg:x="8.637cm" svg:y="4.308cm">
          <text:list text:style-name="L5">
            <text:list-item>
              <text:p text:style-name="P20">
                <text:span text:style-name="T9">Monitoring Networks and Observatories</text:span>
              </text:p>
            </text:list-item>
            <text:list-item>
              <text:p text:style-name="P20">
                <text:span text:style-name="T9">Experimental and Analytical Laboratories</text:span>
              </text:p>
            </text:list-item>
            <text:list-item>
              <text:p text:style-name="P20">
                <text:span text:style-name="T9">Data Infrastructures and web-services</text:span>
              </text:p>
            </text:list-item>
            <text:list-item>
              <text:p text:style-name="P20">
                <text:span text:style-name="T9">Connectivity and computational resources</text:span>
              </text:p>
            </text:list-item>
            <text:list-item>
              <text:p text:style-name="P20">
                <text:span text:style-name="T9">Surveillance and Services for Civil Protection</text:span>
              </text:p>
            </text:list-item>
            <text:list-item>
              <text:p text:style-name="P20">
                <text:span text:style-name="T9">Dissemination and education for society</text:span>
              </text:p>
            </text:list-item>
            <text:list-item>
              <text:p text:style-name="P20">
                <text:span text:style-name="T9">Communication, training and Outreach</text:span>
              </text:p>
            </text:list-item>
            <text:list-item>
              <text:p text:style-name="P20">
                <text:span text:style-name="T9">Contributions to Data Science</text:span>
              </text:p>
            </text:list-item>
            <text:list-item>
              <text:p text:style-name="P20">
                <text:span text:style-name="T9">Cooperation for e-science innovation</text:span>
              </text:p>
            </text:list-item>
          </text:list>
          <text:p text:style-name="P21">
            <text:span text:style-name="T18"/>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22" draw:style-name="gr1" draw:text-style-name="P2" draw:layer="layout" svg:width="12.438cm" svg:height="1.599cm" svg:x="12.978cm" svg:y="-0.001cm">
          <draw:image xlink:href="Pictures/10000201000002DE0000005E4DA2FB2042C9FBAD.png" xlink:type="simple" xlink:show="embed" xlink:actuate="onLoad" loext:mime-type="image/png">
            <text:p/>
          </draw:image>
        </draw:frame>
        <draw:frame draw:name="Immagine 2" draw:style-name="gr1" draw:text-style-name="P2" draw:layer="layout" svg:width="9.912cm" svg:height="1.587cm" svg:x="9.211cm" svg:y="17.238cm">
          <draw:image xlink:href="Pictures/101814B400002698000006274456EC32F2A3DBBE.emf" xlink:type="simple" xlink:show="embed" xlink:actuate="onLoad" loext:mime-type="image/x-emf">
            <text:p/>
          </draw:image>
          <draw:image xlink:href="Pictures/100002010000014F000000350731141722958196.png" xlink:type="simple" xlink:show="embed" xlink:actuate="onLoad" loext:mime-type="image/png"/>
        </draw:frame>
        <presentation:notes draw:style-name="dp2">
          <draw:page-thumbnail draw:name="Slide Image Placeholder 1" draw:style-name="gr5" draw:layer="layout" svg:width="11.429cm" svg:height="8.572cm" svg:x="3.81cm" svg:y="3.175cm" draw:page-number="6" presentation:class="page"/>
          <draw:frame draw:name="Notes Placeholder 2" presentation:style-name="pr6" draw:text-style-name="P7" draw:layer="layout" svg:width="15.239cm" svg:height="11.429cm" svg:x="1.905cm" svg:y="12.065cm" presentation:class="notes" presentation:placeholder="true" presentation:user-transformed="true">
            <draw:text-box/>
          </draw:frame>
          <draw:frame draw:name="Slide Number Placeholder 3" presentation:style-name="pr7" draw:text-style-name="P24" draw:layer="layout" svg:width="8.254cm" svg:height="1.269cm" svg:x="10.791cm" svg:y="24.126cm" presentation:class="page-number" presentation:user-transformed="true">
            <draw:text-box>
              <text:p text:style-name="P23">
                <text:span text:style-name="T19">
                  <text:page-number>&lt;numero&gt;</text:page-number>
                </text:span>
              </text:p>
            </draw:text-box>
          </draw:frame>
        </presentation:notes>
      </draw:page>
      <draw:page draw:name="page7" draw:style-name="dp1" draw:master-page-name="Vuoto">
        <draw:custom-shape draw:name="Rettangolo 1" draw:style-name="gr3" draw:text-style-name="P4" draw:layer="layout" svg:width="19.718cm" svg:height="1.52cm" svg:x="1.024cm" svg:y="1.302cm">
          <text:p text:style-name="P6">
            <text:span text:style-name="T20">- The Monitoring Network Infrastructure /1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4" draw:style-name="gr3" draw:text-style-name="P4" draw:layer="layout" svg:width="8.893cm" svg:height="1.436cm" svg:x="6.625cm" svg:y="3.22cm">
          <text:p text:style-name="P6">
            <text:span text:style-name="T21">The seismic network</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5" draw:style-name="gr1" draw:text-style-name="P2" draw:layer="layout" svg:width="2.536cm" svg:height="10.137cm" svg:x="21.709cm" svg:y="3.102cm">
          <draw:image xlink:href="Pictures/1000020100000095000002566CCEA8853FD084D0.png" xlink:type="simple" xlink:show="embed" xlink:actuate="onLoad" loext:mime-type="image/png">
            <text:p/>
          </draw:image>
        </draw:frame>
        <draw:frame draw:name="Picture 3" draw:style-name="gr16" draw:text-style-name="P2" draw:layer="layout" svg:width="6.426cm" svg:height="8.568cm" svg:x="15.282cm" svg:y="3.102cm">
          <draw:image xlink:href="Pictures/100000000000017B000001F9CCD8AE5378D1AC7F.jpg" xlink:type="simple" xlink:show="embed" xlink:actuate="onLoad" loext:mime-type="image/jpeg">
            <text:p/>
          </draw:image>
        </draw:frame>
        <draw:custom-shape draw:name="Rettangolo 14" draw:style-name="gr3" draw:text-style-name="P4" draw:layer="layout" svg:width="9.888cm" svg:height="1.013cm" svg:x="15.21cm" svg:y="0.195cm">
          <text:p text:style-name="P6">
            <text:span text:style-name="T22">OECD- GSF Workshop on Open Data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Shape 163" draw:style-name="gr1" draw:text-style-name="P2" draw:layer="layout" svg:width="7.142cm" svg:height="10.103cm" svg:x="0cm" svg:y="4.298cm">
          <draw:image xlink:href="Pictures/10000000000001A500000254EA716D5449446C07.jpg" xlink:type="simple" xlink:show="embed" xlink:actuate="onLoad" loext:mime-type="image/jpeg">
            <text:p/>
          </draw:image>
        </draw:frame>
        <draw:g draw:name="Gruppo 17">
          <draw:custom-shape draw:name="CasellaDiTesto 18" draw:style-name="gr4" draw:text-style-name="P4" draw:layer="layout" svg:width="4.111cm" svg:height="1.013cm" svg:x="1.628cm" svg:y="0.554cm">
            <text:p text:style-name="P6">
              <text:span text:style-name="T6">Istituto Nazionale di</text:span>
              <text:span text:style-name="T6">
                <text:line-break/>
              </text:span>
              <text:span text:style-name="T6">Geofisica e Vulcanologia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19" draw:style-name="gr1" draw:text-style-name="P2" draw:layer="layout" svg:width="1.298cm" svg:height="1.288cm" svg:x="0.389cm" svg:y="0.422cm">
            <draw:image xlink:href="Pictures/100002000000004C0000004CF2F2759FACCAC70F.png" xlink:type="simple" xlink:show="embed" xlink:actuate="onLoad" loext:mime-type="image/png">
              <text:p/>
            </draw:image>
          </draw:frame>
        </draw:g>
        <draw:custom-shape draw:name="CasellaDiTesto 9" draw:style-name="gr4" draw:text-style-name="P4" draw:layer="layout" svg:width="18.5cm" svg:height="6.176cm" svg:x="3.704cm" svg:y="13.24cm">
          <text:list text:style-name="L7">
            <text:list-item>
              <text:p text:style-name="P6">
                <text:span text:style-name="T23">400 seismic stations (including Borehole seismometers )</text:span>
              </text:p>
            </text:list-item>
            <text:list-item>
              <text:p text:style-name="P6">
                <text:span text:style-name="T23">surface Arrays (on volcanoes)</text:span>
              </text:p>
            </text:list-item>
            <text:list-item>
              <text:p text:style-name="P6">
                <text:span text:style-name="T23">
                  borehole vertical 
                  <text:s/>
                  Arrays (on volcanoes)
                </text:span>
              </text:p>
            </text:list-item>
          </text:list>
          <text:p text:style-name="P6">
            <text:span text:style-name="T23"/>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7" presentation:class="page"/>
          <draw:frame presentation:style-name="pr4" draw:text-style-name="P17" draw:layer="layout" svg:width="15.239cm" svg:height="11.429cm" svg:x="1.905cm" svg:y="12.065cm" presentation:class="notes" presentation:placeholder="true">
            <draw:text-box/>
          </draw:frame>
        </presentation:notes>
      </draw:page>
      <draw:page draw:name="page8" draw:style-name="dp1" draw:master-page-name="Vuoto">
        <draw:custom-shape draw:name="Rettangolo 4" draw:style-name="gr3" draw:text-style-name="P4" draw:layer="layout" svg:width="9.626cm" svg:height="1.436cm" svg:x="5.508cm" svg:y="2.53cm">
          <text:p text:style-name="P6">
            <text:span text:style-name="T21">
              The geodetic 
              <text:s/>
              network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5" draw:style-name="gr4" draw:text-style-name="P4" draw:layer="layout" svg:width="17.759cm" svg:height="4.991cm" svg:x="0.106cm" svg:y="4.316cm">
          <text:list text:style-name="L7">
            <text:list-item>
              <text:p text:style-name="P6">
                <text:span text:style-name="T23">320 GPS stations</text:span>
              </text:p>
            </text:list-item>
            <text:list-item>
              <text:p text:style-name="P6">
                <text:span text:style-name="T23">
                  8 
                  <text:s/>
                  tide gauges
                </text:span>
              </text:p>
            </text:list-item>
            <text:list-item>
              <text:p text:style-name="P6">
                <text:span text:style-name="T23">42 tiltmeters (6 of them are borehole)</text:span>
              </text:p>
            </text:list-item>
          </text:list>
          <text:list text:style-name="L8">
            <text:list-item>
              <text:p text:style-name="P6">
                <text:span text:style-name="T24">11 Sacks-Evertson dilatometers </text:span>
              </text:p>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7" draw:style-name="gr1" draw:text-style-name="P2" draw:layer="layout" svg:width="7.253cm" svg:height="5.426cm" svg:x="7.467cm" svg:y="12.494cm">
          <draw:image xlink:href="Pictures/10000000000001AC00000140D901D720065B2414.jpg" xlink:type="simple" xlink:show="embed" xlink:actuate="onLoad" loext:mime-type="image/jpeg">
            <text:p/>
          </draw:image>
        </draw:frame>
        <draw:frame draw:name="Immagine 6" draw:style-name="gr1" draw:text-style-name="P2" draw:layer="layout" svg:width="9.8cm" svg:height="7.333cm" svg:x="0cm" svg:y="11.007cm">
          <draw:image xlink:href="Pictures/1000000000000242000001B1B718620213F1538A.jpg" xlink:type="simple" xlink:show="embed" xlink:actuate="onLoad" loext:mime-type="image/jpeg">
            <text:p/>
          </draw:image>
        </draw:frame>
        <draw:frame draw:name="Picture 3" draw:style-name="gr16" draw:text-style-name="P2" draw:layer="layout" svg:width="5.854cm" svg:height="7.784cm" svg:x="14.72cm" svg:y="10.384cm">
          <draw:image xlink:href="Pictures/100000000000012A0000018DD550A19B15CB3C59.jpg" xlink:type="simple" xlink:show="embed" xlink:actuate="onLoad" loext:mime-type="image/jpeg">
            <text:p/>
          </draw:image>
        </draw:frame>
        <draw:frame draw:name="Picture 2" draw:style-name="gr1" draw:text-style-name="P2" draw:layer="layout" svg:width="9.544cm" svg:height="7.128cm" draw:transform="rotate (-1.5707963267949) translate (25.4cm 0.839cm)">
          <draw:image xlink:href="Pictures/1000000000000233000001A4750FC3CE22756974.jpg" xlink:type="simple" xlink:show="embed" xlink:actuate="onLoad" loext:mime-type="image/jpeg">
            <text:p/>
          </draw:image>
        </draw:frame>
        <draw:custom-shape draw:name="Rettangolo 12" draw:style-name="gr3" draw:text-style-name="P4" draw:layer="layout" svg:width="19.718cm" svg:height="1.52cm" svg:x="1.024cm" svg:y="0.914cm">
          <text:p text:style-name="P6">
            <text:span text:style-name="T20">- The Monitoring Network Infrastructure /2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15" draw:style-name="gr1" draw:text-style-name="P2" draw:layer="layout" svg:width="1.818cm" svg:height="1.753cm" svg:x="23.506cm" svg:y="16.33cm">
          <draw:image xlink:href="Pictures/100000000000006B00000067E215DFBCC5A667C3.jpg" xlink:type="simple" xlink:show="embed" xlink:actuate="onLoad" loext:mime-type="image/jpeg">
            <text:p/>
          </draw:image>
        </draw:frame>
        <draw:custom-shape draw:name="TextBox 8" draw:style-name="gr3" draw:text-style-name="P4" draw:layer="layout" svg:width="2.057cm" svg:height="1.013cm" svg:x="23.255cm" svg:y="18.063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8" presentation:class="page"/>
          <draw:frame presentation:style-name="pr4" draw:text-style-name="P17" draw:layer="layout" svg:width="15.239cm" svg:height="11.429cm" svg:x="1.905cm" svg:y="12.065cm" presentation:class="notes" presentation:placeholder="true">
            <draw:text-box/>
          </draw:frame>
        </presentation:notes>
      </draw:page>
      <draw:page draw:name="page9" draw:style-name="dp1" draw:master-page-name="Vuoto">
        <draw:custom-shape draw:name="Rettangolo 1" draw:style-name="gr3" draw:text-style-name="P4" draw:layer="layout" svg:width="25.78cm" svg:height="1.098cm" svg:x="-0.139cm" svg:y="2.04cm">
          <text:p text:style-name="P6">
            <text:span text:style-name="T11">
              <text:s/>
            </text:span>
            <text:span text:style-name="T11">
              THE 
              <text:s/>
              INNOVATIVE 
            </text:span>
            <text:span text:style-name="T25">EMSO-MEDIT </text:span>
            <text:span text:style-name="T11">MARINE INFRASTRUCTURE IN THE GULF OF POZZUOLI</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55" draw:style-name="gr1" draw:text-style-name="P2" draw:layer="layout" svg:width="7.286cm" svg:height="10.791cm" svg:x="0.706cm" svg:y="6.842cm">
          <draw:image xlink:href="Pictures/10000000000001AE0000027D11CD8DAC8174CBAF.jpg" xlink:type="simple" xlink:show="embed" xlink:actuate="onLoad" loext:mime-type="image/jpeg">
            <text:p/>
          </draw:image>
        </draw:frame>
        <draw:custom-shape draw:name="Rettangolo 3" draw:style-name="gr4" draw:text-style-name="P4" draw:layer="layout" svg:width="7.159cm" svg:height="3.299cm" svg:x="0.832cm" svg:y="3.555cm">
          <text:p text:style-name="P5">
            <text:span text:style-name="T26">CUMAS</text:span>
          </text:p>
          <text:p text:style-name="P5">
            <text:span text:style-name="T26">Cabled Underwater Multidisciplinary Acquisition System</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g draw:name="Gruppo 25">
          <draw:frame draw:name="Picture 5" draw:style-name="gr1" draw:text-style-name="P2" draw:layer="layout" svg:width="11.97cm" svg:height="2.744cm" svg:x="12.619cm" svg:y="4.155cm">
            <draw:image xlink:href="Pictures/10000000000002C2000000A2D82116D1361472F8.jpg" xlink:type="simple" xlink:show="embed" xlink:actuate="onLoad" loext:mime-type="image/jpeg">
              <text:p/>
            </draw:image>
          </draw:frame>
          <draw:frame draw:name="Picture 8" draw:style-name="gr1" draw:text-style-name="P2" draw:layer="layout" svg:width="11.97cm" svg:height="7.64cm" svg:x="12.647cm" svg:y="6.867cm">
            <draw:image xlink:href="Pictures/1000000000000119000000B300CF2BA341E3C7E4.jpg" xlink:type="simple" xlink:show="embed" xlink:actuate="onLoad" loext:mime-type="image/jpeg">
              <text:p/>
            </draw:image>
          </draw:frame>
          <draw:frame draw:name="Picture 2" draw:style-name="gr1" draw:text-style-name="P2" draw:layer="layout" svg:width="0.182cm" svg:height="4.613cm" svg:x="16.859cm" svg:y="6.867cm">
            <draw:image xlink:href="Pictures/100002010000000A00000064BBA01F11FA1914BC.png" xlink:type="simple" xlink:show="embed" xlink:actuate="onLoad" loext:mime-type="image/png">
              <text:p/>
            </draw:image>
          </draw:frame>
          <draw:frame draw:name="Picture 3" draw:style-name="gr1" draw:text-style-name="P2" draw:layer="layout" svg:width="0.624cm" svg:height="0.64cm" svg:x="16.64cm" svg:y="7.169cm">
            <draw:image xlink:href="Pictures/1000020100000024000000252C8234F45B99E6DA.png" xlink:type="simple" xlink:show="embed" xlink:actuate="onLoad" loext:mime-type="image/png">
              <text:p/>
            </draw:image>
          </draw:frame>
          <draw:frame draw:name="Picture 4" draw:style-name="gr1" draw:text-style-name="P2" draw:layer="layout" svg:width="0.95cm" svg:height="0.342cm" svg:x="16.458cm" svg:y="11.521cm">
            <draw:image xlink:href="Pictures/1000020100000038000000148A9B892E747579EB.png" xlink:type="simple" xlink:show="embed" xlink:actuate="onLoad" loext:mime-type="image/png">
              <text:p/>
            </draw:image>
          </draw:frame>
          <draw:frame draw:name="Picture 6" draw:style-name="gr1" draw:text-style-name="P2" draw:layer="layout" svg:width="0.243cm" svg:height="0.244cm" svg:x="16.829cm" svg:y="11.305cm">
            <draw:image xlink:href="Pictures/100002010000000C0000000C7E88A61CFBC83074.png" xlink:type="simple" xlink:show="embed" xlink:actuate="onLoad" loext:mime-type="image/png">
              <text:p/>
            </draw:image>
          </draw:frame>
          <draw:frame draw:name="Picture 10" draw:style-name="gr1" draw:text-style-name="P2" draw:layer="layout" svg:width="1.168cm" svg:height="0.32cm" svg:x="19.343cm" svg:y="11.604cm">
            <draw:image xlink:href="Pictures/1000020100000044000000123CA8EC4177A1E057.png" xlink:type="simple" xlink:show="embed" xlink:actuate="onLoad" loext:mime-type="image/png">
              <text:p/>
            </draw:image>
          </draw:frame>
          <draw:custom-shape draw:name="Figura a mano libera 14" draw:style-name="gr17" draw:text-style-name="P4" draw:layer="layout" svg:width="2.865cm" svg:height="6.392cm" svg:x="17.082cm" svg:y="5.7cm">
            <text:p/>
            <draw:enhanced-geometry draw:mirror-horizontal="false" draw:mirror-vertical="false" svg:viewBox="0 0 0 0" drawooo:sub-view-size="1553687 2857500" draw:text-areas="0 0 ?f76 ?f77" draw:type="ooxml-non-primitive" draw:enhanced-path="M 1553687 2638425 C 1537812 2628900 1520118 2621898 1506062 2609850 1497370 2602400 1496720 2587342 1487012 2581275 1469984 2570632 1429862 2562225 1429862 2562225 1375887 2565400 1321551 2564757 1267937 2571750 1248025 2574347 1230478 2586862 1210787 2590800 1194912 2593975 1178781 2596065 1163162 2600325 L 1077437 2628900 991712 2657475 963137 2667000 C 953612 2670175 942916 2670956 934562 2676525 925037 2682875 916448 2690926 905987 2695575 887637 2703730 867887 2708275 848837 2714625 L 820262 2724150 C 810737 2727325 800041 2728106 791687 2733675 782162 2740025 773351 2747605 763112 2752725 739991 2764285 710823 2765254 686912 2771775 667539 2777059 649569 2787524 629762 2790825 610712 2794000 591348 2795666 572612 2800350 553131 2805220 534512 2813050 515462 2819400 L 458312 2838450 C 448787 2841625 439477 2845540 429737 2847975 L 391637 2857500 C 315437 2854325 238265 2860513 163037 2847975 140453 2844211 105887 2809875 105887 2809875 71149 2705662 126551 2863512 77312 2752725 69157 2734375 64612 2714625 58262 2695575 L 48737 2667000 39212 2638425 29687 2609850 C 32862 2343150 33286 2076403 39212 1809750 39641 1790442 48737 1771913 48737 1752600 48737 1550732 44699 1531250 29687 1381125 8256 845344 29687 1500259 29687 666750 29687 514317 26135 361866 20162 209550 19769 199517 13395 190629 10637 180975 7041 168388 1800 155948 1112 142875 -1391 95316 1112 47625 1112 0 N">
              <draw:equation draw:name="f0" draw:formula="1553687*logwidth/1553687"/>
              <draw:equation draw:name="f1" draw:formula="2638425*logheight/2857500"/>
              <draw:equation draw:name="f2" draw:formula="1506062*logwidth/1553687"/>
              <draw:equation draw:name="f3" draw:formula="2609850*logheight/2857500"/>
              <draw:equation draw:name="f4" draw:formula="1487012*logwidth/1553687"/>
              <draw:equation draw:name="f5" draw:formula="2581275*logheight/2857500"/>
              <draw:equation draw:name="f6" draw:formula="1429862*logwidth/1553687"/>
              <draw:equation draw:name="f7" draw:formula="2562225*logheight/2857500"/>
              <draw:equation draw:name="f8" draw:formula="1267937*logwidth/1553687"/>
              <draw:equation draw:name="f9" draw:formula="2571750*logheight/2857500"/>
              <draw:equation draw:name="f10" draw:formula="1210787*logwidth/1553687"/>
              <draw:equation draw:name="f11" draw:formula="2590800*logheight/2857500"/>
              <draw:equation draw:name="f12" draw:formula="1163162*logwidth/1553687"/>
              <draw:equation draw:name="f13" draw:formula="2600325*logheight/2857500"/>
              <draw:equation draw:name="f14" draw:formula="1077437*logwidth/1553687"/>
              <draw:equation draw:name="f15" draw:formula="2628900*logheight/2857500"/>
              <draw:equation draw:name="f16" draw:formula="991712*logwidth/1553687"/>
              <draw:equation draw:name="f17" draw:formula="2657475*logheight/2857500"/>
              <draw:equation draw:name="f18" draw:formula="963137*logwidth/1553687"/>
              <draw:equation draw:name="f19" draw:formula="2667000*logheight/2857500"/>
              <draw:equation draw:name="f20" draw:formula="934562*logwidth/1553687"/>
              <draw:equation draw:name="f21" draw:formula="2676525*logheight/2857500"/>
              <draw:equation draw:name="f22" draw:formula="905987*logwidth/1553687"/>
              <draw:equation draw:name="f23" draw:formula="2695575*logheight/2857500"/>
              <draw:equation draw:name="f24" draw:formula="848837*logwidth/1553687"/>
              <draw:equation draw:name="f25" draw:formula="2714625*logheight/2857500"/>
              <draw:equation draw:name="f26" draw:formula="820262*logwidth/1553687"/>
              <draw:equation draw:name="f27" draw:formula="2724150*logheight/2857500"/>
              <draw:equation draw:name="f28" draw:formula="791687*logwidth/1553687"/>
              <draw:equation draw:name="f29" draw:formula="2733675*logheight/2857500"/>
              <draw:equation draw:name="f30" draw:formula="763112*logwidth/1553687"/>
              <draw:equation draw:name="f31" draw:formula="2752725*logheight/2857500"/>
              <draw:equation draw:name="f32" draw:formula="686912*logwidth/1553687"/>
              <draw:equation draw:name="f33" draw:formula="2771775*logheight/2857500"/>
              <draw:equation draw:name="f34" draw:formula="629762*logwidth/1553687"/>
              <draw:equation draw:name="f35" draw:formula="2790825*logheight/2857500"/>
              <draw:equation draw:name="f36" draw:formula="572612*logwidth/1553687"/>
              <draw:equation draw:name="f37" draw:formula="2800350*logheight/2857500"/>
              <draw:equation draw:name="f38" draw:formula="515462*logwidth/1553687"/>
              <draw:equation draw:name="f39" draw:formula="2819400*logheight/2857500"/>
              <draw:equation draw:name="f40" draw:formula="458312*logwidth/1553687"/>
              <draw:equation draw:name="f41" draw:formula="2838450*logheight/2857500"/>
              <draw:equation draw:name="f42" draw:formula="429737*logwidth/1553687"/>
              <draw:equation draw:name="f43" draw:formula="2847975*logheight/2857500"/>
              <draw:equation draw:name="f44" draw:formula="391637*logwidth/1553687"/>
              <draw:equation draw:name="f45" draw:formula="2857500*logheight/2857500"/>
              <draw:equation draw:name="f46" draw:formula="163037*logwidth/1553687"/>
              <draw:equation draw:name="f47" draw:formula="2847975*logheight/2857500"/>
              <draw:equation draw:name="f48" draw:formula="105887*logwidth/1553687"/>
              <draw:equation draw:name="f49" draw:formula="2809875*logheight/2857500"/>
              <draw:equation draw:name="f50" draw:formula="77312*logwidth/1553687"/>
              <draw:equation draw:name="f51" draw:formula="2752725*logheight/2857500"/>
              <draw:equation draw:name="f52" draw:formula="58262*logwidth/1553687"/>
              <draw:equation draw:name="f53" draw:formula="2695575*logheight/2857500"/>
              <draw:equation draw:name="f54" draw:formula="48737*logwidth/1553687"/>
              <draw:equation draw:name="f55" draw:formula="2667000*logheight/2857500"/>
              <draw:equation draw:name="f56" draw:formula="39212*logwidth/1553687"/>
              <draw:equation draw:name="f57" draw:formula="2638425*logheight/2857500"/>
              <draw:equation draw:name="f58" draw:formula="29687*logwidth/1553687"/>
              <draw:equation draw:name="f59" draw:formula="2609850*logheight/2857500"/>
              <draw:equation draw:name="f60" draw:formula="39212*logwidth/1553687"/>
              <draw:equation draw:name="f61" draw:formula="1809750*logheight/2857500"/>
              <draw:equation draw:name="f62" draw:formula="48737*logwidth/1553687"/>
              <draw:equation draw:name="f63" draw:formula="1752600*logheight/2857500"/>
              <draw:equation draw:name="f64" draw:formula="29687*logwidth/1553687"/>
              <draw:equation draw:name="f65" draw:formula="1381125*logheight/2857500"/>
              <draw:equation draw:name="f66" draw:formula="29687*logwidth/1553687"/>
              <draw:equation draw:name="f67" draw:formula="666750*logheight/2857500"/>
              <draw:equation draw:name="f68" draw:formula="20162*logwidth/1553687"/>
              <draw:equation draw:name="f69" draw:formula="209550*logheight/2857500"/>
              <draw:equation draw:name="f70" draw:formula="10637*logwidth/1553687"/>
              <draw:equation draw:name="f71" draw:formula="180975*logheight/2857500"/>
              <draw:equation draw:name="f72" draw:formula="1112*logwidth/1553687"/>
              <draw:equation draw:name="f73" draw:formula="142875*logheight/2857500"/>
              <draw:equation draw:name="f74" draw:formula="1112*logwidth/1553687"/>
              <draw:equation draw:name="f75" draw:formula="0*logheight/2857500"/>
              <draw:equation draw:name="f76" draw:formula="logwidth"/>
              <draw:equation draw:name="f77" draw:formula="logheight"/>
            </draw:enhanced-geometry>
          </draw:custom-shape>
          <draw:custom-shape draw:name="CasellaDiTesto 16" draw:style-name="gr18" draw:text-style-name="P4" draw:layer="layout" svg:width="0.464cm" svg:height="1.001cm" svg:x="14.964cm" svg:y="10.727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onnettore 2 18" draw:style-name="gr19" draw:text-style-name="P2" draw:layer="layout" svg:width="0.561cm" svg:height="0.268cm" svg:x="17.078cm" svg:y="4.481cm">
            <text:p/>
            <draw:enhanced-geometry draw:mirror-horizontal="true" draw:mirror-vertical="false" svg:viewBox="0 0 21600 21600" draw:type="mso-spt32" draw:enhanced-path="M 0 0 L 21600 21600 N"/>
          </draw:custom-shape>
          <draw:custom-shape draw:name="CasellaDiTesto 19" draw:style-name="gr3" draw:text-style-name="P4" draw:layer="layout" svg:width="1.519cm" svg:height="1.011cm" svg:x="17.285cm" svg:y="4.167cm">
            <text:p text:style-name="P6">
              <text:span text:style-name="T27">GPS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20" draw:style-name="gr20" draw:text-style-name="P4" draw:layer="layout" svg:width="11.97cm" svg:height="10.352cm" svg:x="12.619cm" svg:y="4.155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21" draw:style-name="gr21" draw:text-style-name="P4" draw:layer="layout" svg:width="0.627cm" svg:height="2.226cm" svg:x="16.518cm" svg:y="3.053cm">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69" draw:style-name="gr1" draw:text-style-name="P2" draw:layer="layout" svg:width="6.795cm" svg:height="5.017cm" svg:x="18.604cm" svg:y="5.553cm">
            <draw:image xlink:href="Pictures/100002010000019100000128DDFF87D256359060.png" xlink:type="simple" xlink:show="embed" xlink:actuate="onLoad" loext:mime-type="image/png">
              <text:p/>
            </draw:image>
          </draw:frame>
        </draw:g>
        <draw:frame draw:name="Picture 3" draw:style-name="gr1" draw:text-style-name="P2" draw:layer="layout" svg:width="7.844cm" svg:height="4.368cm" svg:x="17.644cm" svg:y="13.801cm">
          <draw:image xlink:href="Pictures/10000000000001CD00000101602E14B403D8519F.jpg" xlink:type="simple" xlink:show="embed" xlink:actuate="onLoad" loext:mime-type="image/jpeg">
            <text:p/>
          </draw:image>
        </draw:frame>
        <draw:custom-shape draw:name="CasellaDiTesto 28" draw:style-name="gr4" draw:text-style-name="P4" draw:layer="layout" svg:width="8.285cm" svg:height="3.299cm" svg:x="8.353cm" svg:y="15.23cm">
          <text:p text:style-name="P6">
            <text:span text:style-name="T28">Broad- Band Seismometer</text:span>
          </text:p>
          <text:p text:style-name="P6">
            <text:span text:style-name="T28">Accelerometer (mems)</text:span>
          </text:p>
          <text:p text:style-name="P6">
            <text:span text:style-name="T28">Low frequency hydrophone</text:span>
          </text:p>
          <text:p text:style-name="P6">
            <text:span text:style-name="T28">Bottom Pressure Recorder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5" draw:style-name="gr3" draw:text-style-name="P4" draw:layer="layout" svg:width="16.416cm" svg:height="1.013cm" svg:x="8.769cm" svg:y="2.853cm">
          <text:p text:style-name="P6">
            <text:span text:style-name="T26">Integrated system with: GPS on the top of the infrastructure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6" draw:style-name="gr3" draw:text-style-name="P4" draw:layer="layout" svg:width="9.916cm" svg:height="1.013cm" svg:x="7.917cm" svg:y="14.288cm">
          <text:p text:style-name="P6">
            <text:span text:style-name="T26">on the bottom of the infrastructure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26" draw:style-name="gr3" draw:text-style-name="P4" draw:layer="layout" svg:width="19.718cm" svg:height="1.52cm" svg:x="0.246cm" svg:y="0.652cm">
          <text:p text:style-name="P6">
            <text:span text:style-name="T29">- The Monitoring Network Infrastructure /3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32" draw:style-name="gr1" draw:text-style-name="P2" draw:layer="layout" svg:width="1.818cm" svg:height="1.753cm" svg:x="9.437cm" svg:y="9.551cm">
          <draw:image xlink:href="Pictures/100000000000006B000000674807FFB293674351.jpg" xlink:type="simple" xlink:show="embed" xlink:actuate="onLoad" loext:mime-type="image/jpeg">
            <text:p/>
          </draw:image>
        </draw:frame>
        <draw:custom-shape draw:name="TextBox 8" draw:style-name="gr3" draw:text-style-name="P4" draw:layer="layout" svg:width="2.057cm" svg:height="1.013cm" svg:x="9.186cm" svg:y="11.284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9" presentation:class="page"/>
          <draw:frame presentation:style-name="pr4" draw:text-style-name="P17" draw:layer="layout" svg:width="15.239cm" svg:height="11.429cm" svg:x="1.905cm" svg:y="12.065cm" presentation:class="notes" presentation:placeholder="true">
            <draw:text-box/>
          </draw:frame>
        </presentation:notes>
      </draw:page>
      <draw:page draw:name="page10" draw:style-name="dp1" draw:master-page-name="Vuoto">
        <draw:custom-shape draw:name="Rettangolo 5" draw:style-name="gr3" draw:text-style-name="P4" draw:layer="layout" svg:width="24.087cm" svg:height="1.351cm" svg:x="0.959cm" svg:y="2.974cm">
          <text:p text:style-name="P6">
            <text:span text:style-name="T30">
              The Infra Red-Thermal 
              <text:s/>
              &amp; Geochemical networks on volcanoes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6" draw:style-name="gr4" draw:text-style-name="P4" draw:layer="layout" svg:width="17.759cm" svg:height="3.806cm" svg:x="0.106cm" svg:y="4.316cm">
          <text:list text:style-name="L7">
            <text:list-item>
              <text:p text:style-name="P6">
                <text:span text:style-name="T23">5 IR Thermal stations</text:span>
              </text:p>
            </text:list-item>
            <text:list-item>
              <text:p text:style-name="P6">
                <text:span text:style-name="T23">
                  2 CO2 flux &amp; soil T, Multigas 
                  <text:s/>
                  stations
                </text:span>
              </text:p>
            </text:list-item>
          </text:list>
          <text:p text:style-name="P6">
            <text:span text:style-name="T23"/>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2" draw:style-name="gr16" draw:text-style-name="P2" draw:layer="layout" svg:width="10.51cm" svg:height="6.231cm" svg:x="14.718cm" svg:y="9.642cm">
          <draw:image xlink:href="Pictures/100000000000026C0000016F742E1B7F32EE7DCE.jpg" xlink:type="simple" xlink:show="embed" xlink:actuate="onLoad" loext:mime-type="image/jpeg">
            <text:p/>
          </draw:image>
        </draw:frame>
        <draw:frame draw:name="Immagine 8" draw:style-name="gr1" draw:text-style-name="P2" draw:layer="layout" svg:width="14.3cm" svg:height="8.043cm" svg:x="0.23cm" svg:y="9.642cm">
          <draw:image xlink:href="Pictures/100000000000034C000001DA14E53F6879C67679.jpg" xlink:type="simple" xlink:show="embed" xlink:actuate="onLoad" loext:mime-type="image/jpeg">
            <text:p/>
          </draw:image>
        </draw:frame>
        <draw:custom-shape draw:name="Rettangolo 9" draw:style-name="gr3" draw:text-style-name="P4" draw:layer="layout" svg:width="19.718cm" svg:height="1.52cm" svg:x="0.396cm" svg:y="1.068cm">
          <text:p text:style-name="P6">
            <text:span text:style-name="T20">- The Monitoring Network Infrastructure /4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12" draw:style-name="gr1" draw:text-style-name="P2" draw:layer="layout" svg:width="1.818cm" svg:height="1.753cm" svg:x="23.506cm" svg:y="16.33cm">
          <draw:image xlink:href="Pictures/100000000000006B000000674164B5DCBCD8EE74.jpg" xlink:type="simple" xlink:show="embed" xlink:actuate="onLoad" loext:mime-type="image/jpeg">
            <text:p/>
          </draw:image>
        </draw:frame>
        <draw:custom-shape draw:name="TextBox 8" draw:style-name="gr3" draw:text-style-name="P4" draw:layer="layout" svg:width="2.057cm" svg:height="1.013cm" svg:x="23.255cm" svg:y="18.063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10" presentation:class="page"/>
          <draw:frame presentation:style-name="pr4" draw:text-style-name="P17" draw:layer="layout" svg:width="15.239cm" svg:height="11.429cm" svg:x="1.905cm" svg:y="12.065cm" presentation:class="notes" presentation:placeholder="true">
            <draw:text-box/>
          </draw:frame>
        </presentation:notes>
      </draw:page>
      <draw:page draw:name="page11" draw:style-name="dp1" draw:master-page-name="Vuoto">
        <draw:g draw:name="Gruppo 1">
          <draw:custom-shape draw:name="CasellaDiTesto 2" draw:style-name="gr4" draw:text-style-name="P4" draw:layer="layout" svg:width="4.111cm" svg:height="1.013cm" svg:x="1.628cm" svg:y="0.554cm">
            <text:p text:style-name="P6">
              <text:span text:style-name="T6">Istituto Nazionale di</text:span>
              <text:span text:style-name="T6">
                <text:line-break/>
              </text:span>
              <text:span text:style-name="T6">Geofisica e Vulcanologia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3" draw:style-name="gr1" draw:text-style-name="P2" draw:layer="layout" svg:width="1.298cm" svg:height="1.288cm" svg:x="0.389cm" svg:y="0.422cm">
            <draw:image xlink:href="Pictures/100002000000004C0000004CF2F2759FACCAC70F.png" xlink:type="simple" xlink:show="embed" xlink:actuate="onLoad" loext:mime-type="image/png">
              <text:p/>
            </draw:image>
          </draw:frame>
        </draw:g>
        <draw:frame draw:name="Shape 654" draw:style-name="gr1" draw:text-style-name="P2" draw:layer="layout" svg:width="8.197cm" svg:height="6.199cm" svg:x="1.905cm" svg:y="12.332cm">
          <draw:image xlink:href="Pictures/1000000000000100000000C0194D0BA85A400B2C.jpg" xlink:type="simple" xlink:show="embed" xlink:actuate="onLoad" loext:mime-type="image/jpeg">
            <text:p/>
          </draw:image>
        </draw:frame>
        <draw:frame draw:name="Shape 655" draw:style-name="gr1" draw:text-style-name="P2" draw:layer="layout" svg:width="7.728cm" svg:height="6.196cm" svg:x="15.73cm" svg:y="5.88cm">
          <draw:image xlink:href="Pictures/1000000000000100000000C0CA36A762339C68AF.jpg" xlink:type="simple" xlink:show="embed" xlink:actuate="onLoad" loext:mime-type="image/jpeg">
            <text:p/>
          </draw:image>
        </draw:frame>
        <draw:frame draw:name="Shape 656" draw:style-name="gr1" draw:text-style-name="P2" draw:layer="layout" svg:width="9.268cm" svg:height="6.199cm" svg:x="10.438cm" svg:y="12.332cm">
          <draw:image xlink:href="Pictures/10000000000002090000015A3A59777DC593958D.jpg" xlink:type="simple" xlink:show="embed" xlink:actuate="onLoad" loext:mime-type="image/jpeg">
            <text:p/>
          </draw:image>
        </draw:frame>
        <draw:custom-shape draw:name="Title 1" draw:style-name="gr7" draw:text-style-name="P10" draw:layer="layout" svg:width="25.399cm" svg:height="3.573cm" svg:x="0cm" svg:y="1.946cm">
          <text:p text:style-name="P5">
            <text:span text:style-name="T31">Observatories: geomagnetic field, ionosphere, volcanoes, marine processes…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11" draw:style-name="gr1" draw:text-style-name="P2" draw:layer="layout" svg:width="10.89cm" svg:height="6.113cm" svg:x="4.529cm" svg:y="5.914cm">
          <draw:image xlink:href="Pictures/100002010000028300000169C019FB7B45150C0A.png" xlink:type="simple" xlink:show="embed" xlink:actuate="onLoad" loext:mime-type="image/png">
            <text:p/>
          </draw:image>
        </draw:frame>
        <presentation:notes draw:style-name="dp3">
          <draw:page-thumbnail draw:style-name="gr5" draw:layer="layout" svg:width="12.699cm" svg:height="9.524cm" svg:x="3.175cm" svg:y="1.93cm" draw:page-number="11" presentation:class="page"/>
          <draw:frame presentation:style-name="pr4" draw:text-style-name="P17" draw:layer="layout" svg:width="15.239cm" svg:height="11.429cm" svg:x="1.905cm" svg:y="12.065cm" presentation:class="notes" presentation:placeholder="true">
            <draw:text-box/>
          </draw:frame>
        </presentation:notes>
      </draw:page>
      <draw:page draw:name="page12" draw:style-name="dp1" draw:master-page-name="Vuoto">
        <draw:g draw:name="Gruppo 1">
          <draw:custom-shape draw:name="CasellaDiTesto 2" draw:style-name="gr4" draw:text-style-name="P4" draw:layer="layout" svg:width="4.111cm" svg:height="1.013cm" svg:x="1.628cm" svg:y="0.554cm">
            <text:p text:style-name="P6">
              <text:span text:style-name="T6">Istituto Nazionale di</text:span>
              <text:span text:style-name="T6">
                <text:line-break/>
              </text:span>
              <text:span text:style-name="T6">Geofisica e Vulcanologia</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3" draw:style-name="gr1" draw:text-style-name="P2" draw:layer="layout" svg:width="1.298cm" svg:height="1.288cm" svg:x="0.389cm" svg:y="0.422cm">
            <draw:image xlink:href="Pictures/100002000000004C0000004CF2F2759FACCAC70F.png" xlink:type="simple" xlink:show="embed" xlink:actuate="onLoad" loext:mime-type="image/png">
              <text:p/>
            </draw:image>
          </draw:frame>
        </draw:g>
        <draw:frame draw:name="Shape 206" draw:style-name="gr22" draw:text-style-name="P25" draw:layer="layout" svg:width="8.872cm" svg:height="5.899cm" svg:x="1.949cm" svg:y="11.386cm">
          <draw:image xlink:href="Pictures/100000000000020B0000015C1062626C2987FAC1.jpg" xlink:type="simple" xlink:show="embed" xlink:actuate="onLoad" loext:mime-type="image/jpeg">
            <text:p/>
          </draw:image>
        </draw:frame>
        <draw:custom-shape draw:name="Shape 207" draw:style-name="gr2" draw:text-style-name="P4" draw:layer="layout" svg:width="5.227cm" svg:height="0.939cm" svg:x="1.81cm" svg:y="17.334cm">
          <text:p text:style-name="P6">
            <text:span text:style-name="T32">HP-HT</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Shape 208" draw:style-name="gr23" draw:text-style-name="P2" draw:layer="layout" svg:width="9.152cm" svg:height="5.819cm" svg:x="1.81cm" svg:y="4.267cm">
          <draw:image xlink:href="Pictures/100000000000010C000000CA27A9A1D07E4DEC36.jpg" xlink:type="simple" xlink:show="embed" xlink:actuate="onLoad" loext:mime-type="image/jpeg">
            <text:p/>
          </draw:image>
        </draw:frame>
        <draw:custom-shape draw:name="Shape 209" draw:style-name="gr2" draw:text-style-name="P4" draw:layer="layout" svg:width="7.351cm" svg:height="0.939cm" svg:x="1.81cm" svg:y="10.144cm">
          <text:p text:style-name="P6">
            <text:span text:style-name="T32">Geochemistry</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Shape 210" draw:style-name="gr24" draw:text-style-name="P2" draw:layer="layout" svg:width="9.69cm" svg:height="5.899cm" svg:x="13.987cm" svg:y="11.386cm">
          <draw:image xlink:href="Pictures/100000000000023C0000015C3E4C2EA3A57AD201.jpg" xlink:type="simple" xlink:show="embed" xlink:actuate="onLoad" loext:mime-type="image/jpeg">
            <text:p/>
          </draw:image>
        </draw:frame>
        <draw:custom-shape draw:name="Shape 211" draw:style-name="gr2" draw:text-style-name="P4" draw:layer="layout" svg:width="10.393cm" svg:height="0.939cm" svg:x="13.882cm" svg:y="17.334cm">
          <text:p text:style-name="P6">
            <text:span text:style-name="T32">Paleomagnetism and Rock magnetism</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Shape 212" draw:style-name="gr1" draw:text-style-name="P2" draw:layer="layout" svg:width="9.899cm" svg:height="5.899cm" svg:x="13.882cm" svg:y="4.227cm">
          <draw:image xlink:href="Pictures/10000201000002200000015C8B50E0E384E15315.png" xlink:type="simple" xlink:show="embed" xlink:actuate="onLoad" loext:mime-type="image/png">
            <text:p/>
          </draw:image>
        </draw:frame>
        <draw:custom-shape draw:name="Shape 213" draw:style-name="gr2" draw:text-style-name="P4" draw:layer="layout" svg:width="6.785cm" svg:height="0.939cm" svg:x="13.882cm" svg:y="10.144cm">
          <text:p text:style-name="P6">
            <text:span text:style-name="T32">Petrology</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Title 1" draw:style-name="gr7" draw:text-style-name="P10" draw:layer="layout" svg:width="25.399cm" svg:height="1.877cm" svg:x="0cm" svg:y="2.306cm">
          <text:p text:style-name="P6">
            <text:span text:style-name="T31">
              <text:tab/>
            </text:span>
            <text:span text:style-name="T31">Laboratories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12" presentation:class="page"/>
          <draw:frame presentation:style-name="pr4" draw:text-style-name="P17" draw:layer="layout" svg:width="15.239cm" svg:height="11.429cm" svg:x="1.905cm" svg:y="12.065cm" presentation:class="notes" presentation:placeholder="true">
            <draw:text-box/>
          </draw:frame>
        </presentation:notes>
      </draw:page>
      <draw:page draw:name="page13" draw:style-name="dp1" draw:master-page-name="Vuoto">
        <draw:custom-shape draw:name="CasellaDiTesto 3" draw:style-name="gr25" draw:text-style-name="P26" draw:layer="layout" svg:width="23.778cm" svg:height="7.021cm" svg:x="0.686cm" svg:y="2.039cm">
          <text:p text:style-name="P6">
            <text:span text:style-name="T33">Our infrastructures generate a huge quantity of</text:span>
          </text:p>
          <text:p text:style-name="P6">
            <text:span text:style-name="T33"/>
          </text:p>
          <text:p text:style-name="P6">
            <text:span text:style-name="T33">
              <text:s/>
            </text:span>
            <text:span text:style-name="T33">
              data (≈ several PB for the real- time ones trasmitted to our 
              <text:s/>
              3 Monitoring Centres)
            </text:span>
          </text:p>
          <text:p text:style-name="P6">
            <text:span text:style-name="T33">
              <text:s text:c="2"/>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4" draw:style-name="gr1" draw:text-style-name="P2" draw:layer="layout" svg:width="24.626cm" svg:height="8.581cm" svg:x="0.773cm" svg:y="8.041cm">
          <draw:image xlink:href="Pictures/10000000000005AE000001FA25755E74F7FE4F13.jpg" xlink:type="simple" xlink:show="embed" xlink:actuate="onLoad" loext:mime-type="image/jpeg">
            <text:p/>
          </draw:image>
        </draw:frame>
        <draw:frame draw:name="Immagine 5" draw:style-name="gr1" draw:text-style-name="P2" draw:layer="layout" svg:width="1.818cm" svg:height="1.753cm" svg:x="23.506cm" svg:y="16.33cm">
          <draw:image xlink:href="Pictures/100000000000006B00000067AD3533D554D8844D.jpg" xlink:type="simple" xlink:show="embed" xlink:actuate="onLoad" loext:mime-type="image/jpeg">
            <text:p/>
          </draw:image>
        </draw:frame>
        <draw:custom-shape draw:name="TextBox 8" draw:style-name="gr3" draw:text-style-name="P4" draw:layer="layout" svg:width="2.057cm" svg:height="1.013cm" svg:x="23.255cm" svg:y="18.063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13" presentation:class="page"/>
          <draw:frame presentation:style-name="pr4" draw:text-style-name="P17" draw:layer="layout" svg:width="15.239cm" svg:height="11.429cm" svg:x="1.905cm" svg:y="12.065cm" presentation:class="notes" presentation:placeholder="true">
            <draw:text-box/>
          </draw:frame>
        </presentation:notes>
      </draw:page>
      <draw:page draw:name="page14" draw:style-name="dp1" draw:master-page-name="Vuoto">
        <draw:custom-shape draw:name="CasellaDiTesto 1" draw:style-name="gr4" draw:text-style-name="P4" draw:layer="layout" svg:width="23.439cm" svg:height="3.299cm" svg:x="1.685cm" svg:y="3.214cm">
          <text:p text:style-name="P6">
            <text:span text:style-name="T34">
              All the previous activities, contributing to the improvement 
              <text:s/>
              of the knowledge, also contribute 
              <text:s/>
              to the risk mitigation (both seismic and volcanic) actions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2" draw:style-name="gr4" draw:text-style-name="P4" draw:layer="layout" svg:width="22.89cm" svg:height="2.283cm" svg:x="1.685cm" svg:y="8.045cm">
          <text:p text:style-name="P6">
            <text:span text:style-name="T34">
              INGV provides informations 
              <text:s/>
              and dissemination activities in order to share the up-to-date reasearch results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3" draw:style-name="gr4" draw:text-style-name="P4" draw:layer="layout" svg:width="22.89cm" svg:height="3.299cm" svg:x="1.685cm" svg:y="11.825cm">
          <text:p text:style-name="P6">
            <text:span text:style-name="T34">
              Some Educative projects, 
              <text:s/>
              such as EDURISK-
            </text:span>
            <text:span text:style-name="T35">
              risk education 
              <text:s/>
            </text:span>
            <text:span text:style-name="T34">
              are completely 
              <text:s/>
              devoted 
              <text:s/>
              to improve knowledge, awareness and risk mitigation actions.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4" draw:style-name="gr4" draw:text-style-name="P4" draw:layer="layout" svg:width="19.755cm" svg:height="1.436cm" svg:x="4.155cm" svg:y="0.624cm">
          <text:p text:style-name="P6">
            <text:span text:style-name="T36">
              INGV 
              <text:s/>
              INFORMATIONS 
              <text:s/>
              AND RISK EDUCATION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5" draw:style-name="gr1" draw:text-style-name="P2" draw:layer="layout" svg:width="1.818cm" svg:height="1.753cm" svg:x="23.307cm" svg:y="16.237cm">
          <draw:image xlink:href="Pictures/100000000000006B00000067638053C9EA2427C9.jpg" xlink:type="simple" xlink:show="embed" xlink:actuate="onLoad" loext:mime-type="image/jpeg">
            <text:p/>
          </draw:image>
        </draw:frame>
        <draw:custom-shape draw:name="TextBox 8" draw:style-name="gr3" draw:text-style-name="P4" draw:layer="layout" svg:width="2.057cm" svg:height="1.013cm" svg:x="23.057cm" svg:y="17.97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14" presentation:class="page"/>
          <draw:frame presentation:style-name="pr4" draw:text-style-name="P17" draw:layer="layout" svg:width="15.239cm" svg:height="11.429cm" svg:x="1.905cm" svg:y="12.065cm" presentation:class="notes" presentation:placeholder="true">
            <draw:text-box/>
          </draw:frame>
        </presentation:notes>
      </draw:page>
      <draw:page draw:name="Ethics Issues" draw:style-name="dp1" draw:master-page-name="Titolo_20_e_20_contenuto" presentation:presentation-page-layout-name="AL2T11">
        <draw:frame draw:name="Title 1" presentation:style-name="pr8" draw:text-style-name="P10" draw:layer="layout" svg:width="22.561cm" svg:height="1.51cm" svg:x="1.231cm" svg:y="0.136cm" presentation:class="title" presentation:user-transformed="true">
          <draw:text-box>
            <text:p text:style-name="P27">
              <text:span text:style-name="T37">Ethics Issues</text:span>
            </text:p>
          </draw:text-box>
        </draw:frame>
        <draw:g>
          <draw:custom-shape draw:style-name="gr26" draw:text-style-name="P30" draw:layer="layout" svg:width="12.501cm" svg:height="11.109cm" draw:transform="rotate (1.5707963267949) translate (0.715cm 16.069cm)">
            <text:p text:style-name="P28">
              <text:span text:style-name="T38">Science Communication</text:span>
            </text:p>
            <text:list text:style-name="L9">
              <text:list-item>
                <text:list>
                  <text:list-item>
                    <text:p text:style-name="P29">
                      <text:span text:style-name="T39">Dissemination</text:span>
                    </text:p>
                  </text:list-item>
                  <text:list-item>
                    <text:p text:style-name="P29">
                      <text:span text:style-name="T39">Education</text:span>
                    </text:p>
                  </text:list-item>
                  <text:list-item>
                    <text:p text:style-name="P29">
                      <text:span text:style-name="T39">Training</text:span>
                    </text:p>
                  </text:list-item>
                  <text:list-item>
                    <text:p text:style-name="P29">
                      <text:span text:style-name="T39">Information</text:span>
                    </text:p>
                  </text:list-item>
                  <text:list-item>
                    <text:p text:style-name="P29">
                      <text:span text:style-name="T39">Knowledge</text:span>
                    </text:p>
                  </text:list-item>
                </text:list>
              </text:list-item>
            </text:list>
            <draw:enhanced-geometry draw:mirror-horizontal="false" draw:mirror-vertical="false" draw:text-rotate-angle="-90" svg:viewBox="0 0 0 0" draw:text-areas="?f11 ?f9 ?f12 ?f13" draw:type="ooxml-round2SameRect" draw:modifiers="16670 0" draw:enhanced-path="M ?f3 0 L ?f4 0 L ?f15 ?f7 L ?f5 ?f14 L 0 ?f3 Z N" drawooo:enhanced-path="M ?f3 0 L ?f4 0 G ?f3 ?f3 ?f18 ?f19 L ?f15 ?f7 G ?f5 ?f5 ?f20 ?f21 L ?f5 ?f14 G ?f5 ?f5 ?f22 ?f23 L 0 ?f3 G ?f3 ?f3 ?f24 ?f25 Z N">
              <draw:equation draw:name="f0" draw:formula="if(0-$0 ,0,if(50000-$0 ,$0 ,50000))"/>
              <draw:equation draw:name="f1" draw:formula="if(0-$1 ,0,if(50000-$1 ,$1 ,50000))"/>
              <draw:equation draw:name="f2" draw:formula="min(logwidth,logheight)"/>
              <draw:equation draw:name="f3" draw:formula="?f2 *?f0 /100000"/>
              <draw:equation draw:name="f4" draw:formula="logwidth+0-?f3 "/>
              <draw:equation draw:name="f5" draw:formula="?f2 *?f1 /100000"/>
              <draw:equation draw:name="f6" draw:formula="logwidth+0-?f5 "/>
              <draw:equation draw:name="f7" draw:formula="logheight+0-?f5 "/>
              <draw:equation draw:name="f8" draw:formula="?f3 +0-?f5 "/>
              <draw:equation draw:name="f9" draw:formula="?f3 *29289/100000"/>
              <draw:equation draw:name="f10" draw:formula="?f5 *29289/100000"/>
              <draw:equation draw:name="f11" draw:formula="if(?f8 ,?f9 ,?f10 )"/>
              <draw:equation draw:name="f12" draw:formula="logwidth+0-?f11 "/>
              <draw:equation draw:name="f13" draw:formula="logheight+0-?f10 "/>
              <draw:equation draw:name="f14" draw:formula="logheight"/>
              <draw:equation draw:name="f15" draw:formula="logwidth"/>
              <draw:equation draw:name="f16" draw:formula="logheight/2"/>
              <draw:equation draw:name="f17" draw:formula="logwidth/2"/>
              <draw:equation draw:name="f18" draw:formula="(16200000)/60000.0"/>
              <draw:equation draw:name="f19" draw:formula="(5400000)/60000.0"/>
              <draw:equation draw:name="f20" draw:formula="(0)/60000.0"/>
              <draw:equation draw:name="f21" draw:formula="(5400000)/60000.0"/>
              <draw:equation draw:name="f22" draw:formula="(5400000)/60000.0"/>
              <draw:equation draw:name="f23" draw:formula="(5400000)/60000.0"/>
              <draw:equation draw:name="f24" draw:formula="(10800000)/60000.0"/>
              <draw:equation draw:name="f25" draw:formula="(5400000)/60000.0"/>
              <draw:handle draw:handle-position="?f4 0" draw:handle-range-x-maximum="50000" draw:handle-range-x-minimum="0"/>
              <draw:handle draw:handle-position="?f5 ?f14" draw:handle-range-x-maximum="50000" draw:handle-range-x-minimum="0"/>
            </draw:enhanced-geometry>
          </draw:custom-shape>
          <draw:custom-shape draw:style-name="gr27" draw:text-style-name="P30" draw:layer="layout" svg:width="12.501cm" svg:height="10.13cm" draw:transform="rotate (-1.5707963267949) translate (23.931cm 3.489cm)">
            <text:p text:style-name="P31">
              <text:span text:style-name="T40">Risk Communication</text:span>
            </text:p>
            <text:list text:style-name="L10">
              <text:list-item>
                <text:list>
                  <text:list-item>
                    <text:p text:style-name="P32">
                      <text:span text:style-name="T41">Awareness</text:span>
                    </text:p>
                  </text:list-item>
                  <text:list-item>
                    <text:p text:style-name="P32">
                      <text:span text:style-name="T41">Preparedness</text:span>
                    </text:p>
                  </text:list-item>
                  <text:list-item>
                    <text:p text:style-name="P32">
                      <text:span text:style-name="T41">Resilience to geo-hazards</text:span>
                    </text:p>
                  </text:list-item>
                  <text:list-item>
                    <text:p text:style-name="P32">
                      <text:span text:style-name="T41">Risk perception</text:span>
                    </text:p>
                  </text:list-item>
                  <text:list-item>
                    <text:p text:style-name="P32">
                      <text:span text:style-name="T41">Decisions</text:span>
                    </text:p>
                  </text:list-item>
                </text:list>
              </text:list-item>
            </text:list>
            <draw:enhanced-geometry draw:mirror-horizontal="false" draw:mirror-vertical="false" draw:text-rotate-angle="90" svg:viewBox="0 0 0 0" draw:text-areas="?f11 ?f9 ?f12 ?f13" draw:type="ooxml-round2SameRect" draw:modifiers="16670 0" draw:enhanced-path="M ?f3 0 L ?f4 0 L ?f15 ?f7 L ?f5 ?f14 L 0 ?f3 Z N" drawooo:enhanced-path="M ?f3 0 L ?f4 0 G ?f3 ?f3 ?f18 ?f19 L ?f15 ?f7 G ?f5 ?f5 ?f20 ?f21 L ?f5 ?f14 G ?f5 ?f5 ?f22 ?f23 L 0 ?f3 G ?f3 ?f3 ?f24 ?f25 Z N">
              <draw:equation draw:name="f0" draw:formula="if(0-$0 ,0,if(50000-$0 ,$0 ,50000))"/>
              <draw:equation draw:name="f1" draw:formula="if(0-$1 ,0,if(50000-$1 ,$1 ,50000))"/>
              <draw:equation draw:name="f2" draw:formula="min(logwidth,logheight)"/>
              <draw:equation draw:name="f3" draw:formula="?f2 *?f0 /100000"/>
              <draw:equation draw:name="f4" draw:formula="logwidth+0-?f3 "/>
              <draw:equation draw:name="f5" draw:formula="?f2 *?f1 /100000"/>
              <draw:equation draw:name="f6" draw:formula="logwidth+0-?f5 "/>
              <draw:equation draw:name="f7" draw:formula="logheight+0-?f5 "/>
              <draw:equation draw:name="f8" draw:formula="?f3 +0-?f5 "/>
              <draw:equation draw:name="f9" draw:formula="?f3 *29289/100000"/>
              <draw:equation draw:name="f10" draw:formula="?f5 *29289/100000"/>
              <draw:equation draw:name="f11" draw:formula="if(?f8 ,?f9 ,?f10 )"/>
              <draw:equation draw:name="f12" draw:formula="logwidth+0-?f11 "/>
              <draw:equation draw:name="f13" draw:formula="logheight+0-?f10 "/>
              <draw:equation draw:name="f14" draw:formula="logheight"/>
              <draw:equation draw:name="f15" draw:formula="logwidth"/>
              <draw:equation draw:name="f16" draw:formula="logheight/2"/>
              <draw:equation draw:name="f17" draw:formula="logwidth/2"/>
              <draw:equation draw:name="f18" draw:formula="(16200000)/60000.0"/>
              <draw:equation draw:name="f19" draw:formula="(5400000)/60000.0"/>
              <draw:equation draw:name="f20" draw:formula="(0)/60000.0"/>
              <draw:equation draw:name="f21" draw:formula="(5400000)/60000.0"/>
              <draw:equation draw:name="f22" draw:formula="(5400000)/60000.0"/>
              <draw:equation draw:name="f23" draw:formula="(5400000)/60000.0"/>
              <draw:equation draw:name="f24" draw:formula="(10800000)/60000.0"/>
              <draw:equation draw:name="f25" draw:formula="(5400000)/60000.0"/>
              <draw:handle draw:handle-position="?f4 0" draw:handle-range-x-maximum="50000" draw:handle-range-x-minimum="0"/>
              <draw:handle draw:handle-position="?f5 ?f14" draw:handle-range-x-maximum="50000" draw:handle-range-x-minimum="0"/>
            </draw:enhanced-geometry>
          </draw:custom-shape>
          <draw:custom-shape draw:style-name="gr28" draw:text-style-name="P33" draw:layer="layout" svg:width="6.052cm" svg:height="6.052cm" svg:x="9.632cm" svg:y="1.372cm">
            <text:p/>
            <draw:enhanced-geometry draw:mirror-horizontal="false" draw:mirror-vertical="false" svg:viewBox="0 0 0 0" draw:text-areas="?f193 ?f195 ?f194 ?f196" draw:type="ooxml-circularArrow" draw:modifiers="12500 1142322 20457678 10800000 12500" draw:enhanced-path="M ?f60 ?f61 L ?f172 ?f173 ?f54 ?f55 ?f174 ?f175 ?f159 ?f160 Z N" drawooo:enhanced-path="M ?f60 ?f61 G ?f10 ?f12 ?f197 ?f198 L ?f172 ?f173 ?f54 ?f55 ?f174 ?f175 ?f159 ?f160 G ?f13 ?f14 ?f199 ?f200 Z N">
              <draw:equation draw:name="f0" draw:formula="if(0-$4 ,0,if(25000-$4 ,$4 ,25000))"/>
              <draw:equation draw:name="f1" draw:formula="?f0 *2/1"/>
              <draw:equation draw:name="f2" draw:formula="if(0-$0 ,0,if(?f1 -$0 ,$0 ,?f1 ))"/>
              <draw:equation draw:name="f3" draw:formula="if(1-$2 ,1,if(21599999-$2 ,$2 ,21599999))"/>
              <draw:equation draw:name="f4" draw:formula="if(0-$3 ,0,if(21599999-$3 ,$3 ,21599999))"/>
              <draw:equation draw:name="f5" draw:formula="min(logwidth,logheight)"/>
              <draw:equation draw:name="f6" draw:formula="?f5 *?f2 /100000"/>
              <draw:equation draw:name="f7" draw:formula="?f5 *?f0 /100000"/>
              <draw:equation draw:name="f8" draw:formula="?f6 *1/2"/>
              <draw:equation draw:name="f9" draw:formula="logwidth/2"/>
              <draw:equation draw:name="f10" draw:formula="?f9 +?f8 -?f7 "/>
              <draw:equation draw:name="f11" draw:formula="logheight/2"/>
              <draw:equation draw:name="f12" draw:formula="?f11 +?f8 -?f7 "/>
              <draw:equation draw:name="f13" draw:formula="?f10 +0-?f6 "/>
              <draw:equation draw:name="f14" draw:formula="?f12 +0-?f6 "/>
              <draw:equation draw:name="f15" draw:formula="?f13 +?f8 -0"/>
              <draw:equation draw:name="f16" draw:formula="?f14 +?f8 -0"/>
              <draw:equation draw:name="f17" draw:formula="?f15 *sin(pi*(?f3 )/10800000)"/>
              <draw:equation draw:name="f18" draw:formula="?f16 *cos(pi*(?f3 )/10800000)"/>
              <draw:equation draw:name="f19" draw:formula="?f15 *(cos(atan2(?f17 ,?f18 )))"/>
              <draw:equation draw:name="f20" draw:formula="?f16 *(sin(atan2(?f17 ,?f18 )))"/>
              <draw:equation draw:name="f21" draw:formula="logwidth/2"/>
              <draw:equation draw:name="f22" draw:formula="?f21 +?f19 -0"/>
              <draw:equation draw:name="f23" draw:formula="logheight/2"/>
              <draw:equation draw:name="f24" draw:formula="?f23 +?f20 -0"/>
              <draw:equation draw:name="f25" draw:formula="min(?f13 ,?f14 )"/>
              <draw:equation draw:name="f26" draw:formula="?f19 *?f19 /1"/>
              <draw:equation draw:name="f27" draw:formula="?f20 *?f20 /1"/>
              <draw:equation draw:name="f28" draw:formula="?f25 *?f25 /1"/>
              <draw:equation draw:name="f29" draw:formula="?f26 +0-?f28 "/>
              <draw:equation draw:name="f30" draw:formula="?f27 +0-?f28 "/>
              <draw:equation draw:name="f31" draw:formula="?f29 *?f30 /?f26 "/>
              <draw:equation draw:name="f32" draw:formula="?f31 *1/?f27 "/>
              <draw:equation draw:name="f33" draw:formula="1+0-?f32 "/>
              <draw:equation draw:name="f34" draw:formula="sqrt(?f33 )"/>
              <draw:equation draw:name="f35" draw:formula="?f29 *1/?f19 "/>
              <draw:equation draw:name="f36" draw:formula="?f35 *1/?f20 "/>
              <draw:equation draw:name="f37" draw:formula="(1+?f34 )/?f36 "/>
              <draw:equation draw:name="f38" draw:formula="(10800000*atan2(?f37 ,1))/pi"/>
              <draw:equation draw:name="f39" draw:formula="?f38 +21600000-0"/>
              <draw:equation draw:name="f40" draw:formula="if(?f38 ,?f38 ,?f39 )"/>
              <draw:equation draw:name="f41" draw:formula="?f40 +0-?f3 "/>
              <draw:equation draw:name="f42" draw:formula="?f41 +21600000-0"/>
              <draw:equation draw:name="f43" draw:formula="if(?f41 ,?f41 ,?f42 )"/>
              <draw:equation draw:name="f44" draw:formula="?f43 +0-10800000"/>
              <draw:equation draw:name="f45" draw:formula="?f43 +0-21600000"/>
              <draw:equation draw:name="f46" draw:formula="if(?f44 ,?f45 ,?f43 )"/>
              <draw:equation draw:name="f47" draw:formula="abs(?f46 )"/>
              <draw:equation draw:name="f48" draw:formula="if(0-$1 ,0,if(?f47 -$1 ,$1 ,?f47 ))"/>
              <draw:equation draw:name="f49" draw:formula="?f3 +?f48 -0"/>
              <draw:equation draw:name="f50" draw:formula="?f15 *sin(pi*(?f49 )/10800000)"/>
              <draw:equation draw:name="f51" draw:formula="?f16 *cos(pi*(?f49 )/10800000)"/>
              <draw:equation draw:name="f52" draw:formula="?f15 *(cos(atan2(?f50 ,?f51 )))"/>
              <draw:equation draw:name="f53" draw:formula="?f16 *(sin(atan2(?f50 ,?f51 )))"/>
              <draw:equation draw:name="f54" draw:formula="?f21 +?f52 -0"/>
              <draw:equation draw:name="f55" draw:formula="?f23 +?f53 -0"/>
              <draw:equation draw:name="f56" draw:formula="?f10 *sin(pi*(?f4 )/10800000)"/>
              <draw:equation draw:name="f57" draw:formula="?f12 *cos(pi*(?f4 )/10800000)"/>
              <draw:equation draw:name="f58" draw:formula="?f10 *(cos(atan2(?f56 ,?f57 )))"/>
              <draw:equation draw:name="f59" draw:formula="?f12 *(sin(atan2(?f56 ,?f57 )))"/>
              <draw:equation draw:name="f60" draw:formula="?f21 +?f58 -0"/>
              <draw:equation draw:name="f61" draw:formula="?f23 +?f59 -0"/>
              <draw:equation draw:name="f62" draw:formula="?f7 *cos(pi*(?f49 )/10800000)"/>
              <draw:equation draw:name="f63" draw:formula="?f7 *sin(pi*(?f49 )/10800000)"/>
              <draw:equation draw:name="f64" draw:formula="?f22 +?f62 -0"/>
              <draw:equation draw:name="f65" draw:formula="?f24 +?f63 -0"/>
              <draw:equation draw:name="f66" draw:formula="?f7 *cos(pi*(?f49 )/10800000)"/>
              <draw:equation draw:name="f67" draw:formula="?f7 *sin(pi*(?f49 )/10800000)"/>
              <draw:equation draw:name="f68" draw:formula="?f22 +0-?f66 "/>
              <draw:equation draw:name="f69" draw:formula="?f24 +0-?f67 "/>
              <draw:equation draw:name="f70" draw:formula="?f68 +0-?f21 "/>
              <draw:equation draw:name="f71" draw:formula="?f69 +0-?f23 "/>
              <draw:equation draw:name="f72" draw:formula="?f64 +0-?f21 "/>
              <draw:equation draw:name="f73" draw:formula="?f65 +0-?f23 "/>
              <draw:equation draw:name="f74" draw:formula="min(?f10 ,?f12 )"/>
              <draw:equation draw:name="f75" draw:formula="?f70 *?f74 /?f10 "/>
              <draw:equation draw:name="f76" draw:formula="?f71 *?f74 /?f12 "/>
              <draw:equation draw:name="f77" draw:formula="?f72 *?f74 /?f10 "/>
              <draw:equation draw:name="f78" draw:formula="?f73 *?f74 /?f12 "/>
              <draw:equation draw:name="f79" draw:formula="?f77 +0-?f75 "/>
              <draw:equation draw:name="f80" draw:formula="?f78 +0-?f76 "/>
              <draw:equation draw:name="f81" draw:formula="sqrt(?f79 *?f79 +?f80 *?f80 +0*0)"/>
              <draw:equation draw:name="f82" draw:formula="?f75 *?f78 /1"/>
              <draw:equation draw:name="f83" draw:formula="?f77 *?f76 /1"/>
              <draw:equation draw:name="f84" draw:formula="?f82 +0-?f83 "/>
              <draw:equation draw:name="f85" draw:formula="?f74 *?f74 /1"/>
              <draw:equation draw:name="f86" draw:formula="?f81 *?f81 /1"/>
              <draw:equation draw:name="f87" draw:formula="?f85 *?f86 /1"/>
              <draw:equation draw:name="f88" draw:formula="?f84 *?f84 /1"/>
              <draw:equation draw:name="f89" draw:formula="?f87 +0-?f88 "/>
              <draw:equation draw:name="f90" draw:formula="max(?f89 ,0)"/>
              <draw:equation draw:name="f91" draw:formula="sqrt(?f90 )"/>
              <draw:equation draw:name="f92" draw:formula="?f80 *-1/1"/>
              <draw:equation draw:name="f93" draw:formula="if(?f92 ,-1,1)"/>
              <draw:equation draw:name="f94" draw:formula="?f93 *?f79 /1"/>
              <draw:equation draw:name="f95" draw:formula="?f94 *?f91 /1"/>
              <draw:equation draw:name="f96" draw:formula="?f84 *?f80 /1"/>
              <draw:equation draw:name="f97" draw:formula="(?f96 +?f95 )/?f86 "/>
              <draw:equation draw:name="f98" draw:formula="?f96 +0-?f95 "/>
              <draw:equation draw:name="f99" draw:formula="?f98 *1/?f86 "/>
              <draw:equation draw:name="f100" draw:formula="abs(?f80 )"/>
              <draw:equation draw:name="f101" draw:formula="?f100 *?f91 /1"/>
              <draw:equation draw:name="f102" draw:formula="?f84 *?f79 /-1"/>
              <draw:equation draw:name="f103" draw:formula="(?f102 +?f101 )/?f86 "/>
              <draw:equation draw:name="f104" draw:formula="?f102 +0-?f101 "/>
              <draw:equation draw:name="f105" draw:formula="?f104 *1/?f86 "/>
              <draw:equation draw:name="f106" draw:formula="?f77 +0-?f97 "/>
              <draw:equation draw:name="f107" draw:formula="?f77 +0-?f99 "/>
              <draw:equation draw:name="f108" draw:formula="?f78 +0-?f103 "/>
              <draw:equation draw:name="f109" draw:formula="?f78 +0-?f105 "/>
              <draw:equation draw:name="f110" draw:formula="sqrt(?f106 *?f106 +?f108 *?f108 +0*0)"/>
              <draw:equation draw:name="f111" draw:formula="sqrt(?f107 *?f107 +?f109 *?f109 +0*0)"/>
              <draw:equation draw:name="f112" draw:formula="?f111 +0-?f110 "/>
              <draw:equation draw:name="f113" draw:formula="if(?f112 ,?f97 ,?f99 )"/>
              <draw:equation draw:name="f114" draw:formula="if(?f112 ,?f103 ,?f105 )"/>
              <draw:equation draw:name="f115" draw:formula="?f113 *?f10 /?f74 "/>
              <draw:equation draw:name="f116" draw:formula="?f114 *?f12 /?f74 "/>
              <draw:equation draw:name="f117" draw:formula="?f21 +?f115 -0"/>
              <draw:equation draw:name="f118" draw:formula="?f23 +?f116 -0"/>
              <draw:equation draw:name="f119" draw:formula="?f70 *?f25 /?f13 "/>
              <draw:equation draw:name="f120" draw:formula="?f71 *?f25 /?f14 "/>
              <draw:equation draw:name="f121" draw:formula="?f72 *?f25 /?f13 "/>
              <draw:equation draw:name="f122" draw:formula="?f73 *?f25 /?f14 "/>
              <draw:equation draw:name="f123" draw:formula="?f121 +0-?f119 "/>
              <draw:equation draw:name="f124" draw:formula="?f122 +0-?f120 "/>
              <draw:equation draw:name="f125" draw:formula="sqrt(?f123 *?f123 +?f124 *?f124 +0*0)"/>
              <draw:equation draw:name="f126" draw:formula="?f119 *?f122 /1"/>
              <draw:equation draw:name="f127" draw:formula="?f121 *?f120 /1"/>
              <draw:equation draw:name="f128" draw:formula="?f126 +0-?f127 "/>
              <draw:equation draw:name="f129" draw:formula="?f25 *?f25 /1"/>
              <draw:equation draw:name="f130" draw:formula="?f125 *?f125 /1"/>
              <draw:equation draw:name="f131" draw:formula="?f129 *?f130 /1"/>
              <draw:equation draw:name="f132" draw:formula="?f128 *?f128 /1"/>
              <draw:equation draw:name="f133" draw:formula="?f131 +0-?f132 "/>
              <draw:equation draw:name="f134" draw:formula="max(?f133 ,0)"/>
              <draw:equation draw:name="f135" draw:formula="sqrt(?f134 )"/>
              <draw:equation draw:name="f136" draw:formula="?f93 *?f123 /1"/>
              <draw:equation draw:name="f137" draw:formula="?f136 *?f135 /1"/>
              <draw:equation draw:name="f138" draw:formula="?f128 *?f124 /1"/>
              <draw:equation draw:name="f139" draw:formula="(?f138 +?f137 )/?f130 "/>
              <draw:equation draw:name="f140" draw:formula="?f138 +0-?f137 "/>
              <draw:equation draw:name="f141" draw:formula="?f140 *1/?f130 "/>
              <draw:equation draw:name="f142" draw:formula="abs(?f124 )"/>
              <draw:equation draw:name="f143" draw:formula="?f142 *?f135 /1"/>
              <draw:equation draw:name="f144" draw:formula="?f128 *?f123 /-1"/>
              <draw:equation draw:name="f145" draw:formula="(?f144 +?f143 )/?f130 "/>
              <draw:equation draw:name="f146" draw:formula="?f144 +0-?f143 "/>
              <draw:equation draw:name="f147" draw:formula="?f146 *1/?f130 "/>
              <draw:equation draw:name="f148" draw:formula="?f119 +0-?f139 "/>
              <draw:equation draw:name="f149" draw:formula="?f119 +0-?f141 "/>
              <draw:equation draw:name="f150" draw:formula="?f120 +0-?f145 "/>
              <draw:equation draw:name="f151" draw:formula="?f120 +0-?f147 "/>
              <draw:equation draw:name="f152" draw:formula="sqrt(?f148 *?f148 +?f150 *?f150 +0*0)"/>
              <draw:equation draw:name="f153" draw:formula="sqrt(?f149 *?f149 +?f151 *?f151 +0*0)"/>
              <draw:equation draw:name="f154" draw:formula="?f153 +0-?f152 "/>
              <draw:equation draw:name="f155" draw:formula="if(?f154 ,?f139 ,?f141 )"/>
              <draw:equation draw:name="f156" draw:formula="if(?f154 ,?f145 ,?f147 )"/>
              <draw:equation draw:name="f157" draw:formula="?f155 *?f13 /?f25 "/>
              <draw:equation draw:name="f158" draw:formula="?f156 *?f14 /?f25 "/>
              <draw:equation draw:name="f159" draw:formula="?f21 +?f157 -0"/>
              <draw:equation draw:name="f160" draw:formula="?f23 +?f158 -0"/>
              <draw:equation draw:name="f161" draw:formula="(10800000*atan2(?f158 ,?f157 ))/pi"/>
              <draw:equation draw:name="f162" draw:formula="?f161 +21600000-0"/>
              <draw:equation draw:name="f163" draw:formula="if(?f161 ,?f161 ,?f162 )"/>
              <draw:equation draw:name="f164" draw:formula="?f4 +0-?f163 "/>
              <draw:equation draw:name="f165" draw:formula="?f164 +0-21600000"/>
              <draw:equation draw:name="f166" draw:formula="if(?f164 ,?f165 ,?f164 )"/>
              <draw:equation draw:name="f167" draw:formula="?f117 +0-?f159 "/>
              <draw:equation draw:name="f168" draw:formula="?f118 +0-?f160 "/>
              <draw:equation draw:name="f169" draw:formula="sqrt(?f167 *?f167 +?f168 *?f168 +0*0)"/>
              <draw:equation draw:name="f170" draw:formula="?f169 *1/2"/>
              <draw:equation draw:name="f171" draw:formula="?f170 +0-?f7 "/>
              <draw:equation draw:name="f172" draw:formula="if(?f171 ,?f117 ,?f64 )"/>
              <draw:equation draw:name="f173" draw:formula="if(?f171 ,?f118 ,?f65 )"/>
              <draw:equation draw:name="f174" draw:formula="if(?f171 ,?f159 ,?f68 )"/>
              <draw:equation draw:name="f175" draw:formula="if(?f171 ,?f160 ,?f69 )"/>
              <draw:equation draw:name="f176" draw:formula="(10800000*atan2(?f116 ,?f115 ))/pi"/>
              <draw:equation draw:name="f177" draw:formula="?f176 +21600000-0"/>
              <draw:equation draw:name="f178" draw:formula="if(?f176 ,?f176 ,?f177 )"/>
              <draw:equation draw:name="f179" draw:formula="?f178 +0-?f4 "/>
              <draw:equation draw:name="f180" draw:formula="?f179 +21600000-0"/>
              <draw:equation draw:name="f181" draw:formula="if(?f179 ,?f179 ,?f180 )"/>
              <draw:equation draw:name="f182" draw:formula="?f15 *sin(pi*(?f4 )/10800000)"/>
              <draw:equation draw:name="f183" draw:formula="?f16 *cos(pi*(?f4 )/10800000)"/>
              <draw:equation draw:name="f184" draw:formula="?f15 *(cos(atan2(?f182 ,?f183 )))"/>
              <draw:equation draw:name="f185" draw:formula="?f16 *(sin(atan2(?f182 ,?f183 )))"/>
              <draw:equation draw:name="f186" draw:formula="?f21 +?f184 -0"/>
              <draw:equation draw:name="f187" draw:formula="?f23 +?f185 -0"/>
              <draw:equation draw:name="f188" draw:formula="?f4 +0-5400000"/>
              <draw:equation draw:name="f189" draw:formula="?f49 +5400000-0"/>
              <draw:equation draw:name="f190" draw:formula="?f49 +10800000-0"/>
              <draw:equation draw:name="f191" draw:formula="?f10 *cos(pi*(2700000)/10800000)"/>
              <draw:equation draw:name="f192" draw:formula="?f12 *sin(pi*(2700000)/10800000)"/>
              <draw:equation draw:name="f193" draw:formula="?f21 +0-?f191 "/>
              <draw:equation draw:name="f194" draw:formula="?f21 +?f191 -0"/>
              <draw:equation draw:name="f195" draw:formula="?f23 +0-?f192 "/>
              <draw:equation draw:name="f196" draw:formula="?f23 +?f192 -0"/>
              <draw:equation draw:name="f197" draw:formula="(?f4 )/60000.0"/>
              <draw:equation draw:name="f198" draw:formula="(?f181 )/60000.0"/>
              <draw:equation draw:name="f199" draw:formula="(?f163 )/60000.0"/>
              <draw:equation draw:name="f200" draw:formula="(?f166 )/60000.0"/>
              <draw:handle draw:handle-position="?f54 ?f55"/>
              <draw:handle draw:handle-position="?f60 ?f61"/>
              <draw:handle draw:handle-position="?f117 ?f118" draw:handle-radius-range-maximum="?f1" draw:handle-radius-range-minimum="0"/>
              <draw:handle draw:handle-position="?f68 ?f69" draw:handle-radius-range-maximum="25000" draw:handle-radius-range-minimum="0"/>
            </draw:enhanced-geometry>
          </draw:custom-shape>
          <draw:custom-shape draw:style-name="gr28" draw:text-style-name="P33" draw:layer="layout" svg:width="6.052cm" svg:height="6.052cm" draw:transform="rotate (-3.14159265358979) translate (15.881cm 18.031cm)">
            <text:p/>
            <draw:enhanced-geometry draw:mirror-horizontal="false" draw:mirror-vertical="false" svg:viewBox="0 0 0 0" draw:text-areas="?f193 ?f195 ?f194 ?f196" draw:type="ooxml-circularArrow" draw:modifiers="12500 1142322 20457678 10800000 12500" draw:enhanced-path="M ?f60 ?f61 L ?f172 ?f173 ?f54 ?f55 ?f174 ?f175 ?f159 ?f160 Z N" drawooo:enhanced-path="M ?f60 ?f61 G ?f10 ?f12 ?f197 ?f198 L ?f172 ?f173 ?f54 ?f55 ?f174 ?f175 ?f159 ?f160 G ?f13 ?f14 ?f199 ?f200 Z N">
              <draw:equation draw:name="f0" draw:formula="if(0-$4 ,0,if(25000-$4 ,$4 ,25000))"/>
              <draw:equation draw:name="f1" draw:formula="?f0 *2/1"/>
              <draw:equation draw:name="f2" draw:formula="if(0-$0 ,0,if(?f1 -$0 ,$0 ,?f1 ))"/>
              <draw:equation draw:name="f3" draw:formula="if(1-$2 ,1,if(21599999-$2 ,$2 ,21599999))"/>
              <draw:equation draw:name="f4" draw:formula="if(0-$3 ,0,if(21599999-$3 ,$3 ,21599999))"/>
              <draw:equation draw:name="f5" draw:formula="min(logwidth,logheight)"/>
              <draw:equation draw:name="f6" draw:formula="?f5 *?f2 /100000"/>
              <draw:equation draw:name="f7" draw:formula="?f5 *?f0 /100000"/>
              <draw:equation draw:name="f8" draw:formula="?f6 *1/2"/>
              <draw:equation draw:name="f9" draw:formula="logwidth/2"/>
              <draw:equation draw:name="f10" draw:formula="?f9 +?f8 -?f7 "/>
              <draw:equation draw:name="f11" draw:formula="logheight/2"/>
              <draw:equation draw:name="f12" draw:formula="?f11 +?f8 -?f7 "/>
              <draw:equation draw:name="f13" draw:formula="?f10 +0-?f6 "/>
              <draw:equation draw:name="f14" draw:formula="?f12 +0-?f6 "/>
              <draw:equation draw:name="f15" draw:formula="?f13 +?f8 -0"/>
              <draw:equation draw:name="f16" draw:formula="?f14 +?f8 -0"/>
              <draw:equation draw:name="f17" draw:formula="?f15 *sin(pi*(?f3 )/10800000)"/>
              <draw:equation draw:name="f18" draw:formula="?f16 *cos(pi*(?f3 )/10800000)"/>
              <draw:equation draw:name="f19" draw:formula="?f15 *(cos(atan2(?f17 ,?f18 )))"/>
              <draw:equation draw:name="f20" draw:formula="?f16 *(sin(atan2(?f17 ,?f18 )))"/>
              <draw:equation draw:name="f21" draw:formula="logwidth/2"/>
              <draw:equation draw:name="f22" draw:formula="?f21 +?f19 -0"/>
              <draw:equation draw:name="f23" draw:formula="logheight/2"/>
              <draw:equation draw:name="f24" draw:formula="?f23 +?f20 -0"/>
              <draw:equation draw:name="f25" draw:formula="min(?f13 ,?f14 )"/>
              <draw:equation draw:name="f26" draw:formula="?f19 *?f19 /1"/>
              <draw:equation draw:name="f27" draw:formula="?f20 *?f20 /1"/>
              <draw:equation draw:name="f28" draw:formula="?f25 *?f25 /1"/>
              <draw:equation draw:name="f29" draw:formula="?f26 +0-?f28 "/>
              <draw:equation draw:name="f30" draw:formula="?f27 +0-?f28 "/>
              <draw:equation draw:name="f31" draw:formula="?f29 *?f30 /?f26 "/>
              <draw:equation draw:name="f32" draw:formula="?f31 *1/?f27 "/>
              <draw:equation draw:name="f33" draw:formula="1+0-?f32 "/>
              <draw:equation draw:name="f34" draw:formula="sqrt(?f33 )"/>
              <draw:equation draw:name="f35" draw:formula="?f29 *1/?f19 "/>
              <draw:equation draw:name="f36" draw:formula="?f35 *1/?f20 "/>
              <draw:equation draw:name="f37" draw:formula="(1+?f34 )/?f36 "/>
              <draw:equation draw:name="f38" draw:formula="(10800000*atan2(?f37 ,1))/pi"/>
              <draw:equation draw:name="f39" draw:formula="?f38 +21600000-0"/>
              <draw:equation draw:name="f40" draw:formula="if(?f38 ,?f38 ,?f39 )"/>
              <draw:equation draw:name="f41" draw:formula="?f40 +0-?f3 "/>
              <draw:equation draw:name="f42" draw:formula="?f41 +21600000-0"/>
              <draw:equation draw:name="f43" draw:formula="if(?f41 ,?f41 ,?f42 )"/>
              <draw:equation draw:name="f44" draw:formula="?f43 +0-10800000"/>
              <draw:equation draw:name="f45" draw:formula="?f43 +0-21600000"/>
              <draw:equation draw:name="f46" draw:formula="if(?f44 ,?f45 ,?f43 )"/>
              <draw:equation draw:name="f47" draw:formula="abs(?f46 )"/>
              <draw:equation draw:name="f48" draw:formula="if(0-$1 ,0,if(?f47 -$1 ,$1 ,?f47 ))"/>
              <draw:equation draw:name="f49" draw:formula="?f3 +?f48 -0"/>
              <draw:equation draw:name="f50" draw:formula="?f15 *sin(pi*(?f49 )/10800000)"/>
              <draw:equation draw:name="f51" draw:formula="?f16 *cos(pi*(?f49 )/10800000)"/>
              <draw:equation draw:name="f52" draw:formula="?f15 *(cos(atan2(?f50 ,?f51 )))"/>
              <draw:equation draw:name="f53" draw:formula="?f16 *(sin(atan2(?f50 ,?f51 )))"/>
              <draw:equation draw:name="f54" draw:formula="?f21 +?f52 -0"/>
              <draw:equation draw:name="f55" draw:formula="?f23 +?f53 -0"/>
              <draw:equation draw:name="f56" draw:formula="?f10 *sin(pi*(?f4 )/10800000)"/>
              <draw:equation draw:name="f57" draw:formula="?f12 *cos(pi*(?f4 )/10800000)"/>
              <draw:equation draw:name="f58" draw:formula="?f10 *(cos(atan2(?f56 ,?f57 )))"/>
              <draw:equation draw:name="f59" draw:formula="?f12 *(sin(atan2(?f56 ,?f57 )))"/>
              <draw:equation draw:name="f60" draw:formula="?f21 +?f58 -0"/>
              <draw:equation draw:name="f61" draw:formula="?f23 +?f59 -0"/>
              <draw:equation draw:name="f62" draw:formula="?f7 *cos(pi*(?f49 )/10800000)"/>
              <draw:equation draw:name="f63" draw:formula="?f7 *sin(pi*(?f49 )/10800000)"/>
              <draw:equation draw:name="f64" draw:formula="?f22 +?f62 -0"/>
              <draw:equation draw:name="f65" draw:formula="?f24 +?f63 -0"/>
              <draw:equation draw:name="f66" draw:formula="?f7 *cos(pi*(?f49 )/10800000)"/>
              <draw:equation draw:name="f67" draw:formula="?f7 *sin(pi*(?f49 )/10800000)"/>
              <draw:equation draw:name="f68" draw:formula="?f22 +0-?f66 "/>
              <draw:equation draw:name="f69" draw:formula="?f24 +0-?f67 "/>
              <draw:equation draw:name="f70" draw:formula="?f68 +0-?f21 "/>
              <draw:equation draw:name="f71" draw:formula="?f69 +0-?f23 "/>
              <draw:equation draw:name="f72" draw:formula="?f64 +0-?f21 "/>
              <draw:equation draw:name="f73" draw:formula="?f65 +0-?f23 "/>
              <draw:equation draw:name="f74" draw:formula="min(?f10 ,?f12 )"/>
              <draw:equation draw:name="f75" draw:formula="?f70 *?f74 /?f10 "/>
              <draw:equation draw:name="f76" draw:formula="?f71 *?f74 /?f12 "/>
              <draw:equation draw:name="f77" draw:formula="?f72 *?f74 /?f10 "/>
              <draw:equation draw:name="f78" draw:formula="?f73 *?f74 /?f12 "/>
              <draw:equation draw:name="f79" draw:formula="?f77 +0-?f75 "/>
              <draw:equation draw:name="f80" draw:formula="?f78 +0-?f76 "/>
              <draw:equation draw:name="f81" draw:formula="sqrt(?f79 *?f79 +?f80 *?f80 +0*0)"/>
              <draw:equation draw:name="f82" draw:formula="?f75 *?f78 /1"/>
              <draw:equation draw:name="f83" draw:formula="?f77 *?f76 /1"/>
              <draw:equation draw:name="f84" draw:formula="?f82 +0-?f83 "/>
              <draw:equation draw:name="f85" draw:formula="?f74 *?f74 /1"/>
              <draw:equation draw:name="f86" draw:formula="?f81 *?f81 /1"/>
              <draw:equation draw:name="f87" draw:formula="?f85 *?f86 /1"/>
              <draw:equation draw:name="f88" draw:formula="?f84 *?f84 /1"/>
              <draw:equation draw:name="f89" draw:formula="?f87 +0-?f88 "/>
              <draw:equation draw:name="f90" draw:formula="max(?f89 ,0)"/>
              <draw:equation draw:name="f91" draw:formula="sqrt(?f90 )"/>
              <draw:equation draw:name="f92" draw:formula="?f80 *-1/1"/>
              <draw:equation draw:name="f93" draw:formula="if(?f92 ,-1,1)"/>
              <draw:equation draw:name="f94" draw:formula="?f93 *?f79 /1"/>
              <draw:equation draw:name="f95" draw:formula="?f94 *?f91 /1"/>
              <draw:equation draw:name="f96" draw:formula="?f84 *?f80 /1"/>
              <draw:equation draw:name="f97" draw:formula="(?f96 +?f95 )/?f86 "/>
              <draw:equation draw:name="f98" draw:formula="?f96 +0-?f95 "/>
              <draw:equation draw:name="f99" draw:formula="?f98 *1/?f86 "/>
              <draw:equation draw:name="f100" draw:formula="abs(?f80 )"/>
              <draw:equation draw:name="f101" draw:formula="?f100 *?f91 /1"/>
              <draw:equation draw:name="f102" draw:formula="?f84 *?f79 /-1"/>
              <draw:equation draw:name="f103" draw:formula="(?f102 +?f101 )/?f86 "/>
              <draw:equation draw:name="f104" draw:formula="?f102 +0-?f101 "/>
              <draw:equation draw:name="f105" draw:formula="?f104 *1/?f86 "/>
              <draw:equation draw:name="f106" draw:formula="?f77 +0-?f97 "/>
              <draw:equation draw:name="f107" draw:formula="?f77 +0-?f99 "/>
              <draw:equation draw:name="f108" draw:formula="?f78 +0-?f103 "/>
              <draw:equation draw:name="f109" draw:formula="?f78 +0-?f105 "/>
              <draw:equation draw:name="f110" draw:formula="sqrt(?f106 *?f106 +?f108 *?f108 +0*0)"/>
              <draw:equation draw:name="f111" draw:formula="sqrt(?f107 *?f107 +?f109 *?f109 +0*0)"/>
              <draw:equation draw:name="f112" draw:formula="?f111 +0-?f110 "/>
              <draw:equation draw:name="f113" draw:formula="if(?f112 ,?f97 ,?f99 )"/>
              <draw:equation draw:name="f114" draw:formula="if(?f112 ,?f103 ,?f105 )"/>
              <draw:equation draw:name="f115" draw:formula="?f113 *?f10 /?f74 "/>
              <draw:equation draw:name="f116" draw:formula="?f114 *?f12 /?f74 "/>
              <draw:equation draw:name="f117" draw:formula="?f21 +?f115 -0"/>
              <draw:equation draw:name="f118" draw:formula="?f23 +?f116 -0"/>
              <draw:equation draw:name="f119" draw:formula="?f70 *?f25 /?f13 "/>
              <draw:equation draw:name="f120" draw:formula="?f71 *?f25 /?f14 "/>
              <draw:equation draw:name="f121" draw:formula="?f72 *?f25 /?f13 "/>
              <draw:equation draw:name="f122" draw:formula="?f73 *?f25 /?f14 "/>
              <draw:equation draw:name="f123" draw:formula="?f121 +0-?f119 "/>
              <draw:equation draw:name="f124" draw:formula="?f122 +0-?f120 "/>
              <draw:equation draw:name="f125" draw:formula="sqrt(?f123 *?f123 +?f124 *?f124 +0*0)"/>
              <draw:equation draw:name="f126" draw:formula="?f119 *?f122 /1"/>
              <draw:equation draw:name="f127" draw:formula="?f121 *?f120 /1"/>
              <draw:equation draw:name="f128" draw:formula="?f126 +0-?f127 "/>
              <draw:equation draw:name="f129" draw:formula="?f25 *?f25 /1"/>
              <draw:equation draw:name="f130" draw:formula="?f125 *?f125 /1"/>
              <draw:equation draw:name="f131" draw:formula="?f129 *?f130 /1"/>
              <draw:equation draw:name="f132" draw:formula="?f128 *?f128 /1"/>
              <draw:equation draw:name="f133" draw:formula="?f131 +0-?f132 "/>
              <draw:equation draw:name="f134" draw:formula="max(?f133 ,0)"/>
              <draw:equation draw:name="f135" draw:formula="sqrt(?f134 )"/>
              <draw:equation draw:name="f136" draw:formula="?f93 *?f123 /1"/>
              <draw:equation draw:name="f137" draw:formula="?f136 *?f135 /1"/>
              <draw:equation draw:name="f138" draw:formula="?f128 *?f124 /1"/>
              <draw:equation draw:name="f139" draw:formula="(?f138 +?f137 )/?f130 "/>
              <draw:equation draw:name="f140" draw:formula="?f138 +0-?f137 "/>
              <draw:equation draw:name="f141" draw:formula="?f140 *1/?f130 "/>
              <draw:equation draw:name="f142" draw:formula="abs(?f124 )"/>
              <draw:equation draw:name="f143" draw:formula="?f142 *?f135 /1"/>
              <draw:equation draw:name="f144" draw:formula="?f128 *?f123 /-1"/>
              <draw:equation draw:name="f145" draw:formula="(?f144 +?f143 )/?f130 "/>
              <draw:equation draw:name="f146" draw:formula="?f144 +0-?f143 "/>
              <draw:equation draw:name="f147" draw:formula="?f146 *1/?f130 "/>
              <draw:equation draw:name="f148" draw:formula="?f119 +0-?f139 "/>
              <draw:equation draw:name="f149" draw:formula="?f119 +0-?f141 "/>
              <draw:equation draw:name="f150" draw:formula="?f120 +0-?f145 "/>
              <draw:equation draw:name="f151" draw:formula="?f120 +0-?f147 "/>
              <draw:equation draw:name="f152" draw:formula="sqrt(?f148 *?f148 +?f150 *?f150 +0*0)"/>
              <draw:equation draw:name="f153" draw:formula="sqrt(?f149 *?f149 +?f151 *?f151 +0*0)"/>
              <draw:equation draw:name="f154" draw:formula="?f153 +0-?f152 "/>
              <draw:equation draw:name="f155" draw:formula="if(?f154 ,?f139 ,?f141 )"/>
              <draw:equation draw:name="f156" draw:formula="if(?f154 ,?f145 ,?f147 )"/>
              <draw:equation draw:name="f157" draw:formula="?f155 *?f13 /?f25 "/>
              <draw:equation draw:name="f158" draw:formula="?f156 *?f14 /?f25 "/>
              <draw:equation draw:name="f159" draw:formula="?f21 +?f157 -0"/>
              <draw:equation draw:name="f160" draw:formula="?f23 +?f158 -0"/>
              <draw:equation draw:name="f161" draw:formula="(10800000*atan2(?f158 ,?f157 ))/pi"/>
              <draw:equation draw:name="f162" draw:formula="?f161 +21600000-0"/>
              <draw:equation draw:name="f163" draw:formula="if(?f161 ,?f161 ,?f162 )"/>
              <draw:equation draw:name="f164" draw:formula="?f4 +0-?f163 "/>
              <draw:equation draw:name="f165" draw:formula="?f164 +0-21600000"/>
              <draw:equation draw:name="f166" draw:formula="if(?f164 ,?f165 ,?f164 )"/>
              <draw:equation draw:name="f167" draw:formula="?f117 +0-?f159 "/>
              <draw:equation draw:name="f168" draw:formula="?f118 +0-?f160 "/>
              <draw:equation draw:name="f169" draw:formula="sqrt(?f167 *?f167 +?f168 *?f168 +0*0)"/>
              <draw:equation draw:name="f170" draw:formula="?f169 *1/2"/>
              <draw:equation draw:name="f171" draw:formula="?f170 +0-?f7 "/>
              <draw:equation draw:name="f172" draw:formula="if(?f171 ,?f117 ,?f64 )"/>
              <draw:equation draw:name="f173" draw:formula="if(?f171 ,?f118 ,?f65 )"/>
              <draw:equation draw:name="f174" draw:formula="if(?f171 ,?f159 ,?f68 )"/>
              <draw:equation draw:name="f175" draw:formula="if(?f171 ,?f160 ,?f69 )"/>
              <draw:equation draw:name="f176" draw:formula="(10800000*atan2(?f116 ,?f115 ))/pi"/>
              <draw:equation draw:name="f177" draw:formula="?f176 +21600000-0"/>
              <draw:equation draw:name="f178" draw:formula="if(?f176 ,?f176 ,?f177 )"/>
              <draw:equation draw:name="f179" draw:formula="?f178 +0-?f4 "/>
              <draw:equation draw:name="f180" draw:formula="?f179 +21600000-0"/>
              <draw:equation draw:name="f181" draw:formula="if(?f179 ,?f179 ,?f180 )"/>
              <draw:equation draw:name="f182" draw:formula="?f15 *sin(pi*(?f4 )/10800000)"/>
              <draw:equation draw:name="f183" draw:formula="?f16 *cos(pi*(?f4 )/10800000)"/>
              <draw:equation draw:name="f184" draw:formula="?f15 *(cos(atan2(?f182 ,?f183 )))"/>
              <draw:equation draw:name="f185" draw:formula="?f16 *(sin(atan2(?f182 ,?f183 )))"/>
              <draw:equation draw:name="f186" draw:formula="?f21 +?f184 -0"/>
              <draw:equation draw:name="f187" draw:formula="?f23 +?f185 -0"/>
              <draw:equation draw:name="f188" draw:formula="?f4 +0-5400000"/>
              <draw:equation draw:name="f189" draw:formula="?f49 +5400000-0"/>
              <draw:equation draw:name="f190" draw:formula="?f49 +10800000-0"/>
              <draw:equation draw:name="f191" draw:formula="?f10 *cos(pi*(2700000)/10800000)"/>
              <draw:equation draw:name="f192" draw:formula="?f12 *sin(pi*(2700000)/10800000)"/>
              <draw:equation draw:name="f193" draw:formula="?f21 +0-?f191 "/>
              <draw:equation draw:name="f194" draw:formula="?f21 +?f191 -0"/>
              <draw:equation draw:name="f195" draw:formula="?f23 +0-?f192 "/>
              <draw:equation draw:name="f196" draw:formula="?f23 +?f192 -0"/>
              <draw:equation draw:name="f197" draw:formula="(?f4 )/60000.0"/>
              <draw:equation draw:name="f198" draw:formula="(?f181 )/60000.0"/>
              <draw:equation draw:name="f199" draw:formula="(?f163 )/60000.0"/>
              <draw:equation draw:name="f200" draw:formula="(?f166 )/60000.0"/>
              <draw:handle draw:handle-position="?f54 ?f55"/>
              <draw:handle draw:handle-position="?f60 ?f61"/>
              <draw:handle draw:handle-position="?f117 ?f118" draw:handle-radius-range-maximum="?f1" draw:handle-radius-range-minimum="0"/>
              <draw:handle draw:handle-position="?f68 ?f69" draw:handle-radius-range-maximum="25000" draw:handle-radius-range-minimum="0"/>
            </draw:enhanced-geometry>
          </draw:custom-shape>
        </draw:g>
        <draw:custom-shape draw:name="Not Equal 2" draw:style-name="gr29" draw:text-style-name="P34" xml:id="id1" draw:id="id1" draw:layer="layout" svg:width="1.939cm" svg:height="2.139cm" svg:x="11.7cm" svg:y="5.785cm">
          <text:p text:style-name="P5">
            <text:span text:style-name="T27"/>
          </text:p>
          <draw:enhanced-geometry draw:mirror-horizontal="false" draw:mirror-vertical="false" svg:viewBox="0 0 0 0" draw:text-areas="?f9 ?f14 ?f10 ?f15" draw:type="ooxml-mathNotEqual" draw:modifiers="14748 6600000 11760" draw:enhanced-path="M ?f9 ?f14 L ?f24 ?f14 ?f43 ?f47 ?f42 ?f46 ?f34 ?f14 ?f10 ?f14 ?f10 ?f12 ?f35 ?f12 ?f36 ?f13 ?f10 ?f13 ?f10 ?f15 ?f37 ?f15 ?f49 ?f51 ?f48 ?f50 ?f30 ?f15 ?f9 ?f15 ?f9 ?f13 ?f28 ?f13 ?f26 ?f12 ?f9 ?f12 Z N">
            <draw:equation draw:name="f0" draw:formula="if(0-$0 ,0,if(50000-$0 ,$0 ,50000))"/>
            <draw:equation draw:name="f1" draw:formula="if(4200000-$1 ,4200000,if(6600000-$1 ,$1 ,6600000))"/>
            <draw:equation draw:name="f2" draw:formula="?f0 *2/1"/>
            <draw:equation draw:name="f3" draw:formula="100000+0-2"/>
            <draw:equation draw:name="f4" draw:formula="if(0-$2 ,0,if(?f3 -$2 ,$2 ,?f3 ))"/>
            <draw:equation draw:name="f5" draw:formula="logheight*?f0 /100000"/>
            <draw:equation draw:name="f6" draw:formula="logheight*?f4 /200000"/>
            <draw:equation draw:name="f7" draw:formula="logwidth*73490/200000"/>
            <draw:equation draw:name="f8" draw:formula="logwidth/2"/>
            <draw:equation draw:name="f9" draw:formula="?f8 +0-?f7 "/>
            <draw:equation draw:name="f10" draw:formula="?f8 +?f7 -0"/>
            <draw:equation draw:name="f11" draw:formula="logheight/2"/>
            <draw:equation draw:name="f12" draw:formula="?f11 +0-?f6 "/>
            <draw:equation draw:name="f13" draw:formula="?f11 +?f6 -0"/>
            <draw:equation draw:name="f14" draw:formula="?f12 +0-?f5 "/>
            <draw:equation draw:name="f15" draw:formula="?f13 +?f5 -0"/>
            <draw:equation draw:name="f16" draw:formula="?f1 +0-5400000"/>
            <draw:equation draw:name="f17" draw:formula="logheight/2"/>
            <draw:equation draw:name="f18" draw:formula="?f17 *tan(pi*(?f16 )/10800000)"/>
            <draw:equation draw:name="f19" draw:formula="sqrt(?f18 *?f18 +?f17 *?f17 +0*0)"/>
            <draw:equation draw:name="f20" draw:formula="?f19 *?f5 /?f17 "/>
            <draw:equation draw:name="f21" draw:formula="?f20 *1/2"/>
            <draw:equation draw:name="f22" draw:formula="?f8 +?f18 -?f21 "/>
            <draw:equation draw:name="f23" draw:formula="?f18 *?f14 /?f17 "/>
            <draw:equation draw:name="f24" draw:formula="?f22 +0-?f23 "/>
            <draw:equation draw:name="f25" draw:formula="?f18 *?f12 /?f17 "/>
            <draw:equation draw:name="f26" draw:formula="?f22 +0-?f25 "/>
            <draw:equation draw:name="f27" draw:formula="?f18 *?f13 /?f17 "/>
            <draw:equation draw:name="f28" draw:formula="?f22 +0-?f27 "/>
            <draw:equation draw:name="f29" draw:formula="?f18 *?f15 /?f17 "/>
            <draw:equation draw:name="f30" draw:formula="?f22 +0-?f29 "/>
            <draw:equation draw:name="f31" draw:formula="?f18 *2/1"/>
            <draw:equation draw:name="f32" draw:formula="?f22 +0-?f31 "/>
            <draw:equation draw:name="f33" draw:formula="?f22 +?f20 -0"/>
            <draw:equation draw:name="f34" draw:formula="?f24 +?f20 -0"/>
            <draw:equation draw:name="f35" draw:formula="?f26 +?f20 -0"/>
            <draw:equation draw:name="f36" draw:formula="?f28 +?f20 -0"/>
            <draw:equation draw:name="f37" draw:formula="?f30 +?f20 -0"/>
            <draw:equation draw:name="f38" draw:formula="?f32 +?f20 -0"/>
            <draw:equation draw:name="f39" draw:formula="?f5 *?f17 /?f19 "/>
            <draw:equation draw:name="f40" draw:formula="?f22 +?f39 -0"/>
            <draw:equation draw:name="f41" draw:formula="?f33 +0-?f39 "/>
            <draw:equation draw:name="f42" draw:formula="if(?f16 ,?f40 ,?f33 )"/>
            <draw:equation draw:name="f43" draw:formula="if(?f16 ,?f22 ,?f41 )"/>
            <draw:equation draw:name="f44" draw:formula="?f5 *?f18 /?f19 "/>
            <draw:equation draw:name="f45" draw:formula="0+0-?f44 "/>
            <draw:equation draw:name="f46" draw:formula="if(?f16 ,?f44 ,0)"/>
            <draw:equation draw:name="f47" draw:formula="if(?f16 ,0,?f45 )"/>
            <draw:equation draw:name="f48" draw:formula="logwidth+0-?f42 "/>
            <draw:equation draw:name="f49" draw:formula="logwidth+0-?f43 "/>
            <draw:equation draw:name="f50" draw:formula="logheight+0-?f46 "/>
            <draw:equation draw:name="f51" draw:formula="logheight+0-?f47 "/>
            <draw:equation draw:name="f52" draw:formula="(?f42 +?f43 )/2"/>
            <draw:equation draw:name="f53" draw:formula="(?f49 +?f48 )/2"/>
            <draw:equation draw:name="f54" draw:formula="(?f46 +?f47 )/2"/>
            <draw:equation draw:name="f55" draw:formula="(?f14 +?f12 )/2"/>
            <draw:equation draw:name="f56" draw:formula="(?f13 +?f15 )/2"/>
            <draw:equation draw:name="f57" draw:formula="(?f51 +?f50 )/2"/>
            <draw:equation draw:name="f58" draw:formula="logwidth"/>
            <draw:handle draw:handle-position="0 ?f14" draw:handle-range-y-maximum="50000" draw:handle-range-y-minimum="0"/>
            <draw:handle draw:handle-position="?f43 0"/>
            <draw:handle draw:handle-position="?f58 ?f12" draw:handle-range-y-maximum="?f3" draw:handle-range-y-minimum="0"/>
          </draw:enhanced-geometry>
        </draw:custom-shape>
        <draw:frame draw:name="Immagine 4" draw:style-name="gr1" draw:text-style-name="P2" draw:layer="layout" svg:width="1.818cm" svg:height="1.753cm" svg:x="23.506cm" svg:y="16.33cm">
          <draw:image xlink:href="Pictures/100000000000006B0000006755D68E5E7A014105.jpg" xlink:type="simple" xlink:show="embed" xlink:actuate="onLoad" loext:mime-type="image/jpeg">
            <text:p/>
          </draw:image>
        </draw:frame>
        <draw:custom-shape draw:name="TextBox 8" draw:style-name="gr3" draw:text-style-name="P4" draw:layer="layout" svg:width="2.057cm" svg:height="1.013cm" svg:x="23.255cm" svg:y="18.063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anim:par presentation:node-type="timing-root">
          <anim:seq smil:dur="indefinite" presentation:node-type="main-sequence">
            <anim:par smil:begin="next" smil:fill="hold">
              <anim:par smil:begin="0s" smil:fill="hold">
                <anim:par smil:begin="0s" smil:fill="hold" presentation:node-type="on-click" presentation:preset-class="entrance" presentation:preset-id="ooo-entrance-fly-in" presentation:preset-sub-type="from-bottom">
                  <anim:set smil:begin="0s" smil:dur="0.001s" smil:fill="hold" smil:targetElement="id1" smil:attributeName="visibility" smil:to="visible"/>
                  <anim:animate smil:dur="0.5s" smil:fill="hold" smil:targetElement="id1" smil:attributeName="x" smil:values="x;x" smil:keyTimes="0;1"/>
                  <anim:animate smil:dur="0.5s" smil:fill="hold" smil:targetElement="id1" smil:attributeName="y" smil:values="1+height/2;y" smil:keyTimes="0;1"/>
                </anim:par>
              </anim:par>
            </anim:par>
          </anim:seq>
        </anim:par>
        <presentation:notes draw:style-name="dp3">
          <draw:page-thumbnail draw:style-name="gr5" draw:layer="layout" svg:width="12.699cm" svg:height="9.524cm" svg:x="3.175cm" svg:y="1.93cm" draw:page-number="15" presentation:class="page"/>
          <draw:frame presentation:style-name="pr9" draw:text-style-name="P17" draw:layer="layout" svg:width="15.239cm" svg:height="11.429cm" svg:x="1.905cm" svg:y="12.065cm" presentation:class="notes" presentation:placeholder="true">
            <draw:text-box/>
          </draw:frame>
        </presentation:notes>
      </draw:page>
      <draw:page draw:name="page16" draw:style-name="dp1" draw:master-page-name="Titolo_20_e_20_contenuto" presentation:presentation-page-layout-name="AL2T11">
        <draw:custom-shape draw:name="CasellaDiTesto 3" draw:style-name="gr3" draw:text-style-name="P4" draw:layer="layout" svg:width="21.941cm" svg:height="1.436cm" svg:x="2.374cm" svg:y="0.521cm">
          <text:p text:style-name="P6">
            <text:span text:style-name="T42">EARTHQUAKES TRAINING PROGRAM: a draft proposal</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4" draw:style-name="gr4" draw:text-style-name="P4" draw:layer="layout" svg:width="22.694cm" svg:height="6.18cm" svg:x="2.195cm" svg:y="3.489cm">
          <text:p text:style-name="P6">
            <text:span text:style-name="T43">CLASSES ON :</text:span>
          </text:p>
          <text:p text:style-name="P6">
            <text:span text:style-name="T43">
              - 
              <text:s text:c="4"/>
              Earthquake scenario for the target area
            </text:span>
          </text:p>
          <text:list text:style-name="L11">
            <text:list-item>
              <text:p text:style-name="P6">
                <text:span text:style-name="T43">Seismic hazard (the probability that an earthquake will occur in a given time window with a ground motion exceeding a given treshold) for the target area </text:span>
              </text:p>
            </text:list-item>
            <text:list-item>
              <text:p text:style-name="P6">
                <text:span text:style-name="T43">Seismic hazard map for the target area</text:span>
              </text:p>
            </text:list-item>
            <text:list-item>
              <text:p text:style-name="P6">
                <text:span text:style-name="T43">
                  Tectonic and Volcanic seismicity: learning about the differences 
                  <text:s/>
                </text:span>
              </text:p>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5" draw:style-name="gr3" draw:text-style-name="P4" draw:layer="layout" svg:width="10.803cm" svg:height="1.098cm" svg:x="7.705cm" svg:y="2.381cm">
          <text:p text:style-name="P6">
            <text:span text:style-name="T44">A - FOCUSING ON THE KNOWLEDGE</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6" draw:style-name="gr3" draw:text-style-name="P4" draw:layer="layout" svg:width="10.557cm" svg:height="1.098cm" svg:x="6.441cm" svg:y="11.385cm">
          <text:p text:style-name="P6">
            <text:span text:style-name="T44">B - FOCUSING ON THE AWARENESS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7" draw:style-name="gr4" draw:text-style-name="P4" draw:layer="layout" svg:width="22.694cm" svg:height="5.333cm" svg:x="1.275cm" svg:y="12.496cm">
          <text:p text:style-name="P6">
            <text:span text:style-name="T43">CLASSES ON :</text:span>
          </text:p>
          <text:p text:style-name="P6">
            <text:span text:style-name="T43">
              - 
              <text:s text:c="4"/>
              Improve the sensibility to the urban development planning
            </text:span>
          </text:p>
          <text:list text:style-name="L11">
            <text:list-item>
              <text:p text:style-name="P6">
                <text:span text:style-name="T43">
                  Learning about the Seismic 
                  <text:s/>
                  Emergency Plans
                </text:span>
              </text:p>
            </text:list-item>
            <text:list-item>
              <text:p text:style-name="P6">
                <text:span text:style-name="T43">
                  Resilience: how quantify 
                  <text:s/>
                  measures of resilience for various types of 
                  <text:s/>
                  physical and organizational systems In tectonic areas
                </text:span>
              </text:p>
            </text:list-item>
            <text:list-item>
              <text:p text:style-name="P6">
                <text:span text:style-name="T43">Field Trips in tectonic areas </text:span>
              </text:p>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8" draw:style-name="gr1" draw:text-style-name="P2" draw:layer="layout" svg:width="1.818cm" svg:height="1.753cm" svg:x="23.168cm" svg:y="16.31cm">
          <draw:image xlink:href="Pictures/100000000000006B0000006704640ABB9052CBA4.jpg" xlink:type="simple" xlink:show="embed" xlink:actuate="onLoad" loext:mime-type="image/jpeg">
            <text:p/>
          </draw:image>
        </draw:frame>
        <draw:custom-shape draw:name="TextBox 8" draw:style-name="gr3" draw:text-style-name="P4" draw:layer="layout" svg:width="2.057cm" svg:height="1.013cm" svg:x="22.918cm" svg:y="18.043cm">
          <text:p text:style-name="P5">
            <text:span text:style-name="T14">INGV</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16" presentation:class="page"/>
          <draw:frame presentation:style-name="pr9" draw:text-style-name="P17" draw:layer="layout" svg:width="15.239cm" svg:height="11.429cm" svg:x="1.905cm" svg:y="12.065cm" presentation:class="notes" presentation:placeholder="true">
            <draw:text-box/>
          </draw:frame>
        </presentation:notes>
      </draw:page>
      <draw:page draw:name="page17" draw:style-name="dp1" draw:master-page-name="Titolo_20_e_20_contenuto" presentation:presentation-page-layout-name="AL2T11">
        <draw:custom-shape draw:name="CasellaDiTesto 3" draw:style-name="gr3" draw:text-style-name="P4" draw:layer="layout" svg:width="13.199cm" svg:height="1.267cm" svg:x="5.642cm" svg:y="0.065cm">
          <text:p text:style-name="P6">
            <text:span text:style-name="T45">VOLCANOES: hazardous phenomena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4" draw:style-name="gr1" draw:text-style-name="P2" draw:layer="layout" svg:width="8.699cm" svg:height="7.143cm" svg:x="0.432cm" svg:y="3.144cm">
          <draw:image xlink:href="Pictures/100000000000015E000000C43893B6B118A3DC27.jpg" xlink:type="simple" xlink:show="embed" xlink:actuate="onLoad" loext:mime-type="image/jpeg">
            <text:p/>
          </draw:image>
        </draw:frame>
        <draw:custom-shape draw:name="Text Box 6" draw:style-name="gr4" draw:text-style-name="P35" draw:layer="layout" svg:width="2.482cm" svg:height="1.013cm" svg:x="10.06cm" svg:y="1.126cm">
          <text:p text:style-name="P6">
            <text:span text:style-name="T46">ASHES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Text Box 6" draw:style-name="gr4" draw:text-style-name="P35" draw:layer="layout" svg:width="4.56cm" svg:height="1.013cm" svg:x="1.358cm" svg:y="2.118cm">
          <text:p text:style-name="P6">
            <text:span text:style-name="T46">Roof collapse</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2" draw:style-name="gr1" draw:text-style-name="P2" draw:layer="layout" svg:width="7.846cm" svg:height="7.107cm" svg:x="9.132cm" svg:y="3.144cm">
          <draw:image xlink:href="Pictures/10000000000001CF000001A3A689EED2CF86DE6B.jpg" xlink:type="simple" xlink:show="embed" xlink:actuate="onLoad" loext:mime-type="image/jpeg">
            <text:p/>
          </draw:image>
        </draw:frame>
        <draw:custom-shape draw:name="Text Box 6" draw:style-name="gr4" draw:text-style-name="P35" draw:layer="layout" svg:width="6.449cm" svg:height="1.013cm" svg:x="9.38cm" svg:y="2.118cm">
          <text:p text:style-name="P6">
            <text:span text:style-name="T46">Aviation damages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13" draw:style-name="gr1" draw:text-style-name="P2" draw:layer="layout" svg:width="8.695cm" svg:height="6.693cm" svg:x="16.979cm" svg:y="3.559cm">
          <draw:image xlink:href="Pictures/10000000000002010000018B43A35D7ED8B4B45F.jpg" xlink:type="simple" xlink:show="embed" xlink:actuate="onLoad" loext:mime-type="image/jpeg">
            <text:p/>
          </draw:image>
        </draw:frame>
        <draw:custom-shape draw:name="Text Box 6" draw:style-name="gr4" draw:text-style-name="P35" draw:layer="layout" svg:width="6.449cm" svg:height="1.013cm" svg:x="17.54cm" svg:y="2.118cm">
          <text:p text:style-name="P6">
            <text:span text:style-name="T46">Breathing problems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Text Box 6" draw:style-name="gr4" draw:text-style-name="P35" draw:layer="layout" svg:width="11.184cm" svg:height="1.013cm" svg:x="9.38cm" svg:y="10.309cm">
          <text:p text:style-name="P6">
            <text:span text:style-name="T46">
              PYROCLASTIC FLOWS 
              <text:s/>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Immagine 12" draw:style-name="gr1" draw:text-style-name="P2" draw:layer="layout" svg:width="10.312cm" svg:height="7.734cm" svg:x="8.071cm" svg:y="11.335cm">
          <draw:image xlink:href="Pictures/10000000000001E0000001684385F99588308DB8.jpg" xlink:type="simple" xlink:show="embed" xlink:actuate="onLoad" loext:mime-type="image/jpeg">
            <text:p/>
          </draw:image>
        </draw:frame>
        <presentation:notes draw:style-name="dp3">
          <draw:page-thumbnail draw:style-name="gr5" draw:layer="layout" svg:width="12.699cm" svg:height="9.524cm" svg:x="3.175cm" svg:y="1.93cm" draw:page-number="17" presentation:class="page"/>
          <draw:frame presentation:style-name="pr9" draw:text-style-name="P17" draw:layer="layout" svg:width="15.239cm" svg:height="11.429cm" svg:x="1.905cm" svg:y="12.065cm" presentation:class="notes" presentation:placeholder="true">
            <draw:text-box/>
          </draw:frame>
        </presentation:notes>
      </draw:page>
      <draw:page draw:name="page18" draw:style-name="dp1" draw:master-page-name="Titolo_20_e_20_contenuto" presentation:presentation-page-layout-name="AL2T11">
        <draw:custom-shape draw:name="CasellaDiTesto 3" draw:style-name="gr3" draw:text-style-name="P4" draw:layer="layout" svg:width="20.903cm" svg:height="1.436cm" svg:x="2.873cm" svg:y="0.417cm">
          <text:p text:style-name="P6">
            <text:span text:style-name="T42">VOLCANOES TRAINING PROGRAM: a draft proposal</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4" draw:style-name="gr4" draw:text-style-name="P4" draw:layer="layout" svg:width="22.694cm" svg:height="5.333cm" svg:x="1.607cm" svg:y="3.071cm">
          <text:p text:style-name="P6">
            <text:span text:style-name="T43">CLASSES ON :</text:span>
          </text:p>
          <text:p text:style-name="P6">
            <text:span text:style-name="T43">
              - 
              <text:s text:c="4"/>
              Eruptive scenario for the target area
            </text:span>
          </text:p>
          <text:list text:style-name="L11">
            <text:list-item>
              <text:p text:style-name="P6">
                <text:span text:style-name="T43">Volcanic hazard (the probability that an hazardous volcanic phenomenom will occur in a given time window with a certain magnitude) for the target area </text:span>
              </text:p>
            </text:list-item>
            <text:list-item>
              <text:p text:style-name="P6">
                <text:span text:style-name="T43">Volcanic hazard map for the target area</text:span>
              </text:p>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5" draw:style-name="gr3" draw:text-style-name="P4" draw:layer="layout" svg:width="10.557cm" svg:height="1.098cm" svg:x="7.146cm" svg:y="9.521cm">
          <text:p text:style-name="P6">
            <text:span text:style-name="T44">B - FOCUSING ON THE AWARENESS</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CasellaDiTesto 6" draw:style-name="gr4" draw:text-style-name="P4" draw:layer="layout" svg:width="23.615cm" svg:height="5.333cm" svg:x="0.687cm" svg:y="10.942cm">
          <text:p text:style-name="P6">
            <text:span text:style-name="T43">CLASSES ON :</text:span>
          </text:p>
          <text:p text:style-name="P6">
            <text:span text:style-name="T43">
              - 
              <text:s text:c="4"/>
              Improve the sensibility to the urban development planning in volcanic areas
            </text:span>
          </text:p>
          <text:list text:style-name="L11">
            <text:list-item>
              <text:p text:style-name="P6">
                <text:span text:style-name="T43">
                  Learning about the Volcanic 
                  <text:s/>
                  Emergency Plans
                </text:span>
              </text:p>
            </text:list-item>
            <text:list-item>
              <text:p text:style-name="P6">
                <text:span text:style-name="T43">
                  Resilience: how quantify 
                  <text:s/>
                  measures of resilience on volcanoes 
                  <text:s/>
                  for various types of 
                  <text:s/>
                  physical and organizational systems 
                </text:span>
              </text:p>
            </text:list-item>
            <text:list-item>
              <text:p text:style-name="P6">
                <text:span text:style-name="T43">Field Trips in volcanic areas</text:span>
              </text:p>
            </text:list-item>
          </text:list>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7" draw:style-name="gr3" draw:text-style-name="P4" draw:layer="layout" svg:width="10.803cm" svg:height="1.098cm" svg:x="7.705cm" svg:y="1.825cm">
          <text:p text:style-name="P6">
            <text:span text:style-name="T44">A - FOCUSING ON THE KNOWLEDGE</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presentation:notes draw:style-name="dp3">
          <draw:page-thumbnail draw:style-name="gr5" draw:layer="layout" svg:width="12.699cm" svg:height="9.524cm" svg:x="3.175cm" svg:y="1.93cm" draw:page-number="18" presentation:class="page"/>
          <draw:frame presentation:style-name="pr9" draw:text-style-name="P17" draw:layer="layout" svg:width="15.239cm" svg:height="11.429cm" svg:x="1.905cm" svg:y="12.065cm" presentation:class="notes" presentation:placeholder="true">
            <draw:text-box/>
          </draw:frame>
        </presentation:notes>
      </draw:page>
      <draw:page draw:name="page19" draw:style-name="dp1" draw:master-page-name="Diapositiva_20_titolo" presentation:presentation-page-layout-name="AL1T0">
        <draw:frame draw:name="Immagine 1" draw:style-name="gr1" draw:text-style-name="P2" draw:layer="layout" svg:width="21.955cm" svg:height="16.055cm" svg:x="1.539cm" svg:y="1.463cm">
          <draw:image xlink:href="Pictures/1000000000000510000003B4D002B0B68C538582.jpg" xlink:type="simple" xlink:show="embed" xlink:actuate="onLoad" loext:mime-type="image/jpeg">
            <text:p/>
          </draw:image>
        </draw:frame>
        <draw:custom-shape draw:name="Rettangolo 2" draw:style-name="gr30" draw:text-style-name="P4" xml:id="id2" draw:id="id2" draw:layer="layout" svg:width="18.443cm" svg:height="2.118cm" draw:transform="rotate (-0.0582939970166099) translate (1.842cm 7.497cm)">
          <text:p text:style-name="P5">
            <text:span text:style-name="T47">Thanks for your attention!</text:span>
          </text:p>
          <draw:enhanced-geometry draw:mirror-horizontal="tru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custom-shape draw:name="Rettangolo 3" draw:style-name="gr4" draw:text-style-name="P4" draw:layer="layout" svg:width="15.35cm" svg:height="0.927cm" svg:x="9.878cm" svg:y="18.169cm">
          <text:p text:style-name="P6">
            <text:span text:style-name="T13">
              Francesca Bianco 
              <text:s text:c="4"/>
              Director of INGV – Osservatorio Vesuviano
            </text:span>
          </text:p>
          <draw:enhanced-geometry draw:mirror-horizontal="false" draw:mirror-vertical="false" svg:viewBox="0 0 0 0" draw:text-areas="0 0 ?f3 ?f2" draw:type="ooxml-rect" draw:enhanced-path="M 0 0 L ?f3 0 ?f3 ?f2 0 ?f2 Z N">
            <draw:equation draw:name="f0" draw:formula="logwidth/2"/>
            <draw:equation draw:name="f1" draw:formula="logheight/2"/>
            <draw:equation draw:name="f2" draw:formula="logheight"/>
            <draw:equation draw:name="f3" draw:formula="logwidth"/>
          </draw:enhanced-geometry>
        </draw:custom-shape>
        <draw:frame draw:name="Picture 2" draw:style-name="gr16" draw:text-style-name="P2" draw:layer="layout" svg:width="2.986cm" svg:height="4.199cm" svg:x="22.413cm" svg:y="13.39cm">
          <draw:image xlink:href="Pictures/10000000000000B0000000F761F43E11FE012A4E.jpg" xlink:type="simple" xlink:show="embed" xlink:actuate="onLoad" loext:mime-type="image/jpeg">
            <text:p/>
          </draw:image>
        </draw:frame>
        <anim:par presentation:node-type="timing-root">
          <anim:seq smil:dur="indefinite" presentation:node-type="main-sequence">
            <anim:par smil:begin="next" smil:fill="hold">
              <anim:par smil:begin="0s" smil:fill="hold">
                <anim:par smil:begin="0s" smil:fill="hold" presentation:node-type="on-click" presentation:preset-class="entrance" presentation:preset-id="ooo-entrance-fly-in" presentation:preset-sub-type="from-bottom">
                  <anim:set smil:begin="0s" smil:dur="0.001s" smil:fill="hold" smil:targetElement="id2" smil:attributeName="visibility" smil:to="visible"/>
                  <anim:animate smil:dur="0.5s" smil:fill="hold" smil:targetElement="id2" smil:attributeName="x" smil:values="x;x" smil:keyTimes="0;1"/>
                  <anim:animate smil:dur="0.5s" smil:fill="hold" smil:targetElement="id2" smil:attributeName="y" smil:values="1+height/2;y" smil:keyTimes="0;1"/>
                </anim:par>
              </anim:par>
            </anim:par>
          </anim:seq>
        </anim:par>
        <presentation:notes draw:style-name="dp3">
          <draw:page-thumbnail draw:style-name="gr5" draw:layer="layout" svg:width="12.699cm" svg:height="9.524cm" svg:x="3.175cm" svg:y="1.93cm" draw:page-number="19" presentation:class="page"/>
          <draw:frame presentation:style-name="pr5" draw:text-style-name="P17" draw:layer="layout" svg:width="15.239cm" svg:height="11.429cm" svg:x="1.905cm" svg:y="12.065cm" presentation:class="notes" presentation:placeholder="true">
            <draw:text-box/>
          </draw:frame>
        </presentation:notes>
      </draw:page>
      <presentation:settings presentation:mouse-visible="false"/>
    </office:presentation>
  </office:body>
</office:document-content>
</file>

<file path=meta.xml><?xml version="1.0" encoding="utf-8"?>
<office:document-meta xmlns:office="urn:oasis:names:tc:opendocument:xmlns:office:1.0" xmlns:xlink="http://www.w3.org/1999/xlink" xmlns:dc="http://purl.org/dc/elements/1.1/" xmlns:meta="urn:oasis:names:tc:opendocument:xmlns:meta:1.0" xmlns:presentation="urn:oasis:names:tc:opendocument:xmlns:presentation:1.0" xmlns:ooo="http://openoffice.org/2004/office" xmlns:smil="urn:oasis:names:tc:opendocument:xmlns:smil-compatible:1.0" xmlns:anim="urn:oasis:names:tc:opendocument:xmlns:animation:1.0" xmlns:grddl="http://www.w3.org/2003/g/data-view#" xmlns:officeooo="http://openoffice.org/2009/office" office:version="1.2">
  <office:meta>
    <dc:title>Presentazione di PowerPoint</dc:title>
    <meta:initial-creator>apple</meta:initial-creator>
    <dc:creator>michele </dc:creator>
    <meta:editing-cycles>187</meta:editing-cycles>
    <meta:creation-date>2017-02-04T08:04:26</meta:creation-date>
    <dc:date>2018-08-01T15:35:05.023885479</dc:date>
    <meta:editing-duration>P2DT17H28M5S</meta:editing-duration>
    <meta:generator>LibreOffice/6.1.0.2$Linux_X86_64 LibreOffice_project/10$Build-2</meta:generator>
    <meta:document-statistic meta:object-count="251"/>
    <meta:user-defined meta:name="AppVersion">14.0000</meta:user-defined>
    <meta:user-defined meta:name="HiddenSlides" meta:value-type="float">0</meta:user-defined>
    <meta:user-defined meta:name="HyperlinksChanged" meta:value-type="boolean">false</meta:user-defined>
    <meta:user-defined meta:name="LinksUpToDate" meta:value-type="boolean">false</meta:user-defined>
    <meta:user-defined meta:name="MMClips" meta:value-type="float">0</meta:user-defined>
    <meta:user-defined meta:name="Notes" meta:value-type="float">2</meta:user-defined>
    <meta:user-defined meta:name="PresentationFormat" meta:value-type="string">Presentazione su schermo (4:3)</meta:user-defined>
    <meta:user-defined meta:name="ScaleCrop" meta:value-type="boolean">false</meta:user-defined>
    <meta:user-defined meta:name="ShareDoc" meta:value-type="boolean">false</meta:user-defined>
    <meta:user-defined meta:name="Slides" meta:value-type="float">19</meta:user-defined>
  </office:meta>
</office:document-meta>
</file>

<file path=settings.xml><?xml version="1.0" encoding="utf-8"?>
<office:document-settings xmlns:office="urn:oasis:names:tc:opendocument:xmlns:office:1.0" xmlns:xlink="http://www.w3.org/1999/xlink" xmlns:presentation="urn:oasis:names:tc:opendocument:xmlns:presentation:1.0" xmlns:config="urn:oasis:names:tc:opendocument:xmlns:config:1.0" xmlns:ooo="http://openoffice.org/2004/office" xmlns:smil="urn:oasis:names:tc:opendocument:xmlns:smil-compatible:1.0" xmlns:anim="urn:oasis:names:tc:opendocument:xmlns:animation:1.0" xmlns:officeooo="http://openoffice.org/2009/office" office:version="1.2">
  <office:settings>
    <config:config-item-set config:name="ooo:view-settings">
      <config:config-item config:name="VisibleAreaTop" config:type="int">0</config:config-item>
      <config:config-item config:name="VisibleAreaLeft" config:type="int">0</config:config-item>
      <config:config-item config:name="VisibleAreaWidth" config:type="int">-32767</config:config-item>
      <config:config-item config:name="VisibleAreaHeight" config:type="int">-32767</config:config-item>
    </config:config-item-set>
    <config:config-item-set config:name="ooo:configuration-settings">
      <config:config-item config:name="ApplyUserData" config:type="boolean">true</config:config-item>
      <config:config-item config:name="BitmapTableURL" config:type="string">$(brandbaseurl)/share/palette%3B$(user)/config/standard.sob</config:config-item>
      <config:config-item config:name="CharacterCompressionType" config:type="short">0</config:config-item>
      <config:config-item config:name="ColorTableURL" config:type="string">$(brandbaseurl)/share/palette%3B$(user)/config/standard.soc</config:config-item>
      <config:config-item config:name="DashTableURL" config:type="string">$(brandbaseurl)/share/palette%3B$(user)/config/standard.sod</config:config-item>
      <config:config-item config:name="DefaultTabStop" config:type="int">1250</config:config-item>
      <config:config-item config:name="EmbedFonts" config:type="boolean">false</config:config-item>
      <config:config-item-map-indexed config:name="ForbiddenCharacters">
        <config:config-item-map-entry>
          <config:config-item config:name="Language" config:type="string">it</config:config-item>
          <config:config-item config:name="Country" config:type="string">IT</config:config-item>
          <config:config-item config:name="Variant" config:type="string"/>
          <config:config-item config:name="BeginLine" config:type="string"/>
          <config:config-item config:name="EndLine" config:type="string"/>
        </config:config-item-map-entry>
      </config:config-item-map-indexed>
      <config:config-item config:name="GradientTableURL" config:type="string">$(brandbaseurl)/share/palette%3B$(user)/config/standard.sog</config:config-item>
      <config:config-item config:name="HandoutsHorizontal" config:type="boolean">true</config:config-item>
      <config:config-item config:name="HatchTableURL" config:type="string">$(brandbaseurl)/share/palette%3B$(user)/config/standard.soh</config:config-item>
      <config:config-item config:name="IsKernAsianPunctuation" config:type="boolean">false</config:config-item>
      <config:config-item config:name="IsPrintBooklet" config:type="boolean">false</config:config-item>
      <config:config-item config:name="IsPrintBookletBack" config:type="boolean">true</config:config-item>
      <config:config-item config:name="IsPrintBookletFront" config:type="boolean">true</config:config-item>
      <config:config-item config:name="IsPrintDate" config:type="boolean">false</config:config-item>
      <config:config-item config:name="IsPrintDrawing" config:type="boolean">true</config:config-item>
      <config:config-item config:name="IsPrintFitPage" config:type="boolean">false</config:config-item>
      <config:config-item config:name="IsPrintHandout" config:type="boolean">false</config:config-item>
      <config:config-item config:name="IsPrintHiddenPages" config:type="boolean">true</config:config-item>
      <config:config-item config:name="IsPrintNotes" config:type="boolean">false</config:config-item>
      <config:config-item config:name="IsPrintOutline" config:type="boolean">false</config:config-item>
      <config:config-item config:name="IsPrintPageName" config:type="boolean">false</config:config-item>
      <config:config-item config:name="IsPrintTilePage" config:type="boolean">false</config:config-item>
      <config:config-item config:name="IsPrintTime" config:type="boolean">false</config:config-item>
      <config:config-item config:name="LineEndTableURL" config:type="string">$(brandbaseurl)/share/palette%3B$(user)/config/standard.soe</config:config-item>
      <config:config-item config:name="LoadReadonly" config:type="boolean">false</config:config-item>
      <config:config-item config:name="PageNumberFormat" config:type="int">4</config:config-item>
      <config:config-item config:name="ParagraphSummation" config:type="boolean">true</config:config-item>
      <config:config-item config:name="PrintQuality" config:type="int">0</config:config-item>
      <config:config-item config:name="PrinterIndependentLayout" config:type="string">low-resolution</config:config-item>
      <config:config-item config:name="PrinterName" config:type="string">Canon-MX410-series</config:config-item>
      <config:config-item config:name="PrinterPaperFromSetup" config:type="boolean">false</config:config-item>
      <config:config-item config:name="PrinterSetup" config:type="base64Binary">mgH+/0Nhbm9uLU1YNDEwLXNlcmllcwAAAAAAAAAAAAAAAAAAAAAAAAAAAAAAAAAAAAAAAAAAAAAAAAAAAAAAAAAAAAAAAAAAAAAAAAAAAAAAAAAAAAAAAAAAAAAAAAAAAAAAAAAAAAAAAAAAAAAAAAAAAAAAAAAAAAAAAAAAAAAAAAAAQ1VQUzpDYW5vbi1NWDQxMC1zZXJpZXMAAAAAAAAAAAAWAAMAtwAAAAAAAAAEAAhSAAAEdAAASm9iRGF0YSAxCnByaW50ZXI9Q2Fub24tTVg0MTAtc2VyaWVzCm9yaWVudGF0aW9uPVBvcnRyYWl0CmNvcGllcz0xCmNvbGxhdGU9ZmFsc2UKbWFyZ2luZGFqdXN0bWVudD0wLDAsMCwwCmNvbG9yZGVwdGg9MjQKcHNsZXZlbD0wCnBkZmRldmljZT0xCmNvbG9yZGV2aWNlPTAKUFBEQ29udGV4RGF0YQpQYWdlU2l6ZTpBNAAAEgBDT01QQVRfRFVQTEVYX01PREUTAER1cGxleE1vZGU6OlVua25vd24=</config:config-item>
      <config:config-item config:name="SaveVersionOnClose" config:type="boolean">false</config:config-item>
      <config:config-item config:name="SlidesPerHandout" config:type="short">6</config:config-item>
      <config:config-item config:name="UpdateFromTemplate" config:type="boolean">true</config:config-item>
    </config:config-item-set>
  </office:settings>
</office:document-settings>
</file>

<file path=styles.xml><?xml version="1.0" encoding="utf-8"?>
<office:document-styles xmlns:office="urn:oasis:names:tc:opendocument:xmlns:office:1.0" xmlns:style="urn:oasis:names:tc:opendocument:xmlns:style:1.0" xmlns:text="urn:oasis:names:tc:opendocument:xmlns:text:1.0" xmlns:table="urn:oasis:names:tc:opendocument:xmlns:table:1.0" xmlns:draw="urn:oasis:names:tc:opendocument:xmlns:drawing:1.0" xmlns:fo="urn:oasis:names:tc:opendocument:xmlns:xsl-fo-compatible:1.0" xmlns:xlink="http://www.w3.org/1999/xlink" xmlns:dc="http://purl.org/dc/elements/1.1/" xmlns:meta="urn:oasis:names:tc:opendocument:xmlns:meta:1.0" xmlns:number="urn:oasis:names:tc:opendocument:xmlns:datastyle:1.0" xmlns:presentation="urn:oasis:names:tc:opendocument:xmlns:presentation:1.0" xmlns:svg="urn:oasis:names:tc:opendocument:xmlns:svg-compatible:1.0" xmlns:chart="urn:oasis:names:tc:opendocument:xmlns:chart:1.0" xmlns:dr3d="urn:oasis:names:tc:opendocument:xmlns:dr3d:1.0" xmlns:math="http://www.w3.org/1998/Math/MathML" xmlns:form="urn:oasis:names:tc:opendocument:xmlns:form:1.0" xmlns:script="urn:oasis:names:tc:opendocument:xmlns:script:1.0" xmlns:ooo="http://openoffice.org/2004/office" xmlns:ooow="http://openoffice.org/2004/writer" xmlns:oooc="http://openoffice.org/2004/calc" xmlns:dom="http://www.w3.org/2001/xml-events" xmlns:smil="urn:oasis:names:tc:opendocument:xmlns:smil-compatible:1.0" xmlns:anim="urn:oasis:names:tc:opendocument:xmlns:animation:1.0" xmlns:rpt="http://openoffice.org/2005/report" xmlns:of="urn:oasis:names:tc:opendocument:xmlns:of:1.2" xmlns:xhtml="http://www.w3.org/1999/xhtml" xmlns:grddl="http://www.w3.org/2003/g/data-view#" xmlns:officeooo="http://openoffice.org/2009/office" xmlns:tableooo="http://openoffice.org/2009/table" xmlns:drawooo="http://openoffice.org/2010/draw" xmlns:calcext="urn:org:documentfoundation:names:experimental:calc:xmlns:calcext:1.0" xmlns:loext="urn:org:documentfoundation:names:experimental:office:xmlns:loext:1.0" xmlns:field="urn:openoffice:names:experimental:ooo-ms-interop:xmlns:field:1.0" xmlns:css3t="http://www.w3.org/TR/css3-text/" office:version="1.2">
  <office:font-face-decls>
    <style:font-face style:name="+mn-cs" svg:font-family="+mn-cs"/>
    <style:font-face style:name="+mn-ea" svg:font-family="+mn-ea"/>
    <style:font-face style:name="Arial" svg:font-family="Arial"/>
    <style:font-face style:name="Calibri" svg:font-family="Calibri"/>
    <style:font-face style:name="ＭＳ Ｐゴシック" svg:font-family="'ＭＳ Ｐゴシック'"/>
    <style:font-face style:name="MS PGothic" svg:font-family="'MS PGothic'" style:font-family-generic="modern" style:font-pitch="fixed"/>
    <style:font-face style:name="Liberation Sans" svg:font-family="'Liberation Sans'" style:font-family-generic="roman" style:font-pitch="variable"/>
    <style:font-face style:name="Liberation Serif" svg:font-family="'Liberation Serif'" style:font-family-generic="roman" style:font-pitch="variable"/>
    <style:font-face style:name="Noto Sans" svg:font-family="'Noto Sans'" style:font-family-generic="roman" style:font-pitch="variable"/>
    <style:font-face style:name="Times New Roman" svg:font-family="'Times New Roman'" style:font-family-generic="roman" style:font-pitch="variable"/>
    <style:font-face style:name="Calibri1" svg:font-family="Calibri" style:font-family-generic="swiss" style:font-pitch="variable"/>
    <style:font-face style:name="Century Gothic" svg:font-family="'Century Gothic'" style:font-family-generic="swiss" style:font-pitch="variable"/>
    <style:font-face style:name="DejaVu Sans" svg:font-family="'DejaVu Sans'" style:font-family-generic="system" style:font-pitch="variable"/>
    <style:font-face style:name="Liberation Sans1" svg:font-family="'Liberation Sans'" style:font-family-generic="system" style:font-pitch="variable"/>
    <style:font-face style:name="Noto Sans Devanagari" svg:font-family="'Noto Sans Devanagari'" style:font-family-generic="system" style:font-pitch="variable"/>
  </office:font-face-decls>
  <office:styles>
    <draw:gradient draw:name="Blu_20_pieno" draw:display-name="Blu pieno" draw:style="linear" draw:start-color="#729fcf" draw:end-color="#355269" draw:start-intensity="100%" draw:end-intensity="100%" draw:angle="300" draw:border="0%"/>
    <draw:gradient draw:name="Giallo_20_pieno" draw:display-name="Giallo pieno" draw:style="linear" draw:start-color="#ffde59" draw:end-color="#b47804" draw:start-intensity="100%" draw:end-intensity="100%" draw:angle="300" draw:border="0%"/>
    <draw:gradient draw:name="Gradient_20_10" draw:display-name="Gradient 10" draw:style="linear" draw:start-color="#c3d69b" draw:end-color="#ffffff" draw:start-intensity="100%" draw:end-intensity="100%" draw:angle="900" draw:border="0%"/>
    <draw:gradient draw:name="Gradient_20_7" draw:display-name="Gradient 7" draw:style="linear" draw:start-color="#d03f3b" draw:end-color="#ffa7a4" draw:start-intensity="100%" draw:end-intensity="100%" draw:angle="1800" draw:border="0%"/>
    <draw:gradient draw:name="Gradient_20_8" draw:display-name="Gradient 8" draw:style="linear" draw:start-color="#cca042" draw:end-color="#ffd9a4" draw:start-intensity="100%" draw:end-intensity="100%" draw:angle="1800" draw:border="0%"/>
    <draw:gradient draw:name="Gradient_20_9" draw:display-name="Gradient 9" draw:style="linear" draw:start-color="#9fc949" draw:end-color="#d9ffa4" draw:start-intensity="100%" draw:end-intensity="100%" draw:angle="1800" draw:border="0%"/>
    <draw:gradient draw:name="Rosso_20_pieno" draw:display-name="Rosso pieno" draw:style="linear" draw:start-color="#ff6d6d" draw:end-color="#c9211e" draw:start-intensity="100%" draw:end-intensity="100%" draw:angle="300" draw:border="0%"/>
    <draw:gradient draw:name="Verde_20_pieno" draw:display-name="Verde pieno" draw:style="linear" draw:start-color="#77bc65" draw:end-color="#127622" draw:start-intensity="100%" draw:end-intensity="100%" draw:angle="300" draw:border="0%"/>
    <draw:hatch draw:name="Hatching_20_46" draw:display-name="Hatching 46" draw:style="single" draw:color="#800000" draw:distance="0.1cm" draw:rotation="600"/>
    <draw:marker draw:name="Arrow" svg:viewBox="0 0 20 30" svg:d="M10 0l-10 30h20z"/>
    <draw:marker draw:name="msArrowOpenEnd_20_5_20_53" draw:display-name="msArrowOpenEnd 5 53" svg:viewBox="0 0 350 350" svg:d="M175 0l175 293-57 57-81-142v142h-75v-142l-81 142-56-57z"/>
    <style:default-style style:family="graphic">
      <style:graphic-properties svg:stroke-color="#3465a4" draw:fill-color="#729fcf" fo:wrap-option="no-wrap"/>
      <style:paragraph-properties style:text-autospace="ideograph-alpha" style:punctuation-wrap="simple" style:line-break="strict" style:font-independent-line-spacing="false">
        <style:tab-stops/>
      </style:paragraph-properties>
      <style:text-properties style:use-window-font-color="true" style:font-name="Liberation Serif" fo:font-size="24pt" fo:language="it" fo:country="IT" style:font-name-asian="DejaVu Sans" style:font-size-asian="24pt" style:language-asian="zh" style:country-asian="CN" style:font-name-complex="DejaVu Sans" style:font-size-complex="24pt" style:language-complex="hi" style:country-complex="IN"/>
    </style:default-style>
    <style:style style:name="standard" style:family="graphic">
      <style:graphic-properties draw:stroke="solid" svg:stroke-width="0cm" svg:stroke-color="#3465a4" draw:marker-start-width="0.2cm" draw:marker-start-center="false" draw:marker-end-width="0.2cm" draw:marker-end-center="false" draw:fill="solid" draw:fill-color="#729fcf" draw:textarea-horizontal-align="justify" fo:padding-top="0.125cm" fo:padding-bottom="0.125cm" fo:padding-left="0.25cm" fo:padding-right="0.25cm" draw:shadow="hidden" draw:shadow-offset-x="0.2cm" draw:shadow-offset-y="0.2cm" draw:shadow-color="#808080">
        <text:list-style style:name="standard">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margin-top="0cm" fo:margin-bottom="0cm" fo:line-height="100%"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18pt" fo:font-style="normal" fo:text-shadow="none" style:text-underline-style="none" fo:font-weight="normal" style:letter-kerning="true" style:font-name-asian="Liberation Sans1" style:font-family-asian="'Liberation Sans'" style:font-family-generic-asian="system" style:font-pitch-asian="variable" style:font-size-asian="18pt" style:font-style-asian="normal" style:font-weight-asian="normal" style:font-name-complex="Noto Sans Devanagari" style:font-family-complex="'Noto Sans Devanagari'" style:font-family-generic-complex="system" style:font-pitch-complex="variable" style:font-size-complex="18pt" style:font-style-complex="normal" style:font-weight-complex="normal" style:text-emphasize="none" style:font-relief="none" style:text-overline-style="none" style:text-overline-color="font-color"/>
    </style:style>
    <style:style style:name="objectwithoutfill" style:family="graphic" style:parent-style-name="standard">
      <style:graphic-properties svg:stroke-color="#000000" draw:fill="none"/>
    </style:style>
    <style:style style:name="Oggetto_20_senza_20_riempimento_20_e_20_linee" style:display-name="Oggetto senza riempimento e linee" style:family="graphic" style:parent-style-name="standard">
      <style:graphic-properties draw:stroke="none" draw:fill="none"/>
    </style:style>
    <style:style style:name="text" style:family="graphic" style:parent-style-name="standard">
      <style:graphic-properties draw:stroke="none" draw:fill="none"/>
    </style:style>
    <style:style style:name="title" style:family="graphic" style:parent-style-name="standard">
      <style:graphic-properties draw:stroke="none" draw:fill="none"/>
      <style:text-properties fo:font-size="44pt"/>
    </style:style>
    <style:style style:name="headline" style:family="graphic" style:parent-style-name="standard">
      <style:graphic-properties draw:stroke="none" draw:fill="none"/>
      <style:paragraph-properties fo:margin-top="0.42cm" fo:margin-bottom="0.21cm"/>
      <style:text-properties fo:font-size="24pt"/>
    </style:style>
    <style:style style:name="measure" style:family="graphic" style:parent-style-name="standard">
      <style:graphic-properties draw:stroke="solid" svg:stroke-color="#000000" draw:marker-start="Arrow" draw:marker-start-width="0.2cm" draw:marker-end="Arrow" draw:marker-end-width="0.2cm" draw:fill="none" draw:show-unit="true"/>
      <style:text-properties fo:font-size="12pt"/>
    </style:style>
    <style:style style:name="Filled" style:family="graphic">
      <style:graphic-properties svg:stroke-color="#000000" draw:fill="solid" draw:fill-color="#ffffff"/>
      <style:text-properties style:font-name="Noto Sans" fo:font-family="'Noto Sans'" style:font-family-generic="roman" style:font-pitch="variable" fo:font-size="14pt" fo:font-weight="bold"/>
    </style:style>
    <style:style style:name="Filled_20_Blue" style:display-name="Filled Blue" style:family="graphic" style:parent-style-name="Filled">
      <style:graphic-properties draw:stroke="none" draw:fill="gradient" draw:fill-gradient-name="Blu_20_pieno"/>
      <style:text-properties fo:color="#ffffff" style:font-name="Noto Sans" fo:font-family="'Noto Sans'" style:font-family-generic="roman" style:font-pitch="variable" fo:font-size="14pt" fo:font-weight="bold"/>
    </style:style>
    <style:style style:name="Filled_20_Green" style:display-name="Filled Green" style:family="graphic" style:parent-style-name="Filled">
      <style:graphic-properties draw:stroke="none" draw:fill="gradient" draw:fill-gradient-name="Verde_20_pieno"/>
      <style:text-properties fo:color="#ffffff" style:font-name="Noto Sans" fo:font-family="'Noto Sans'" style:font-family-generic="roman" style:font-pitch="variable" fo:font-size="14pt" fo:font-weight="bold"/>
    </style:style>
    <style:style style:name="Filled_20_Red" style:display-name="Filled Red" style:family="graphic" style:parent-style-name="Filled">
      <style:graphic-properties draw:stroke="none" draw:fill="gradient" draw:fill-gradient-name="Rosso_20_pieno"/>
      <style:text-properties fo:color="#ffffff" style:font-name="Noto Sans" fo:font-family="'Noto Sans'" style:font-family-generic="roman" style:font-pitch="variable" fo:font-size="14pt" fo:font-weight="bold"/>
    </style:style>
    <style:style style:name="Filled_20_Yellow" style:display-name="Filled Yellow" style:family="graphic" style:parent-style-name="Filled">
      <style:graphic-properties draw:stroke="none" draw:fill="gradient" draw:fill-gradient-name="Giallo_20_pieno"/>
      <style:text-properties fo:color="#ffffff" style:font-name="Noto Sans" fo:font-family="'Noto Sans'" style:font-family-generic="roman" style:font-pitch="variable" fo:font-size="14pt" fo:font-weight="bold"/>
    </style:style>
    <style:style style:name="Outlined" style:family="graphic">
      <style:graphic-properties svg:stroke-width="0.081cm" svg:stroke-color="#000000" draw:fill="none"/>
      <style:text-properties style:font-name="Noto Sans" fo:font-family="'Noto Sans'" style:font-family-generic="roman" style:font-pitch="variable" fo:font-size="14pt" fo:font-weight="bold"/>
    </style:style>
    <style:style style:name="Outlined_20_Blue" style:display-name="Outlined Blue" style:family="graphic" style:parent-style-name="Outlined">
      <style:graphic-properties draw:stroke="solid" svg:stroke-width="0.081cm" svg:stroke-color="#355269"/>
      <style:text-properties fo:color="#355269" style:font-name="Noto Sans" fo:font-family="'Noto Sans'" style:font-family-generic="roman" style:font-pitch="variable" fo:font-size="14pt" fo:font-weight="bold"/>
    </style:style>
    <style:style style:name="Outlined_20_Green" style:display-name="Outlined Green" style:family="graphic" style:parent-style-name="Outlined">
      <style:graphic-properties draw:stroke="solid" svg:stroke-width="0.081cm" svg:stroke-color="#127622"/>
      <style:text-properties fo:color="#127622" style:font-name="Noto Sans" fo:font-family="'Noto Sans'" style:font-family-generic="roman" style:font-pitch="variable" fo:font-size="14pt" fo:font-weight="bold"/>
    </style:style>
    <style:style style:name="Outlined_20_Red" style:display-name="Outlined Red" style:family="graphic" style:parent-style-name="Outlined">
      <style:graphic-properties draw:stroke="solid" svg:stroke-width="0.081cm" svg:stroke-color="#c9211e"/>
      <style:text-properties fo:color="#c9211e" style:font-name="Noto Sans" fo:font-family="'Noto Sans'" style:font-family-generic="roman" style:font-pitch="variable" fo:font-size="14pt" fo:font-weight="bold"/>
    </style:style>
    <style:style style:name="Outlined_20_Yellow" style:display-name="Outlined Yellow" style:family="graphic" style:parent-style-name="Outlined">
      <style:graphic-properties draw:stroke="solid" svg:stroke-width="0.081cm" svg:stroke-color="#b47804"/>
      <style:text-properties fo:color="#b47804" style:font-name="Noto Sans" fo:font-family="'Noto Sans'" style:font-family-generic="roman" style:font-pitch="variable" fo:font-size="14pt" fo:font-weight="bold"/>
    </style:style>
    <style:style style:name="Diapositiva_20_titolo-background" style:display-name="Diapositiva titolo-background" style:family="presentation">
      <style:graphic-properties draw:stroke="none" draw:fill="solid" draw:fill-color="#ffffff"/>
      <style:text-properties style:letter-kerning="true"/>
    </style:style>
    <style:style style:name="Diapositiva_20_titolo-backgroundobjects" style:display-name="Diapositiva titolo-backgroundobjects" style:family="presentation">
      <style:graphic-properties draw:textarea-horizontal-align="justify" draw:shadow="hidden" draw:shadow-offset-x="0.2cm" draw:shadow-offset-y="0.2cm" draw:shadow-color="#808080"/>
      <style:text-properties style:letter-kerning="true"/>
    </style:style>
    <style:style style:name="Diapositiva_20_titolo-notes" style:display-name="Diapositiva titolo-notes" style:family="presentation">
      <style:graphic-properties draw:stroke="none" draw:fill="none"/>
      <style:paragraph-properties fo:margin-left="0.6cm" fo:margin-right="0cm" fo:text-indent="-0.6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20pt" style:font-style-asian="normal" style:font-weight-asian="normal" style:font-name-complex="Noto Sans Devanagari" style:font-family-complex="'Noto Sans Devanagari'"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Diapositiva_20_titolo-outline1" style:display-name="Diapositiva titolo-outline1" style:family="presentation">
      <style:graphic-properties draw:stroke="none" draw:fill="none" draw:auto-grow-height="false" draw:fit-to-size="shrink-to-fit" style:shrink-to-fit="true">
        <text:list-style style:name="Diapositiva_20_titolo-outline1" style:display-name="Diapositiva titolo-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top="0.5cm" fo:margin-bottom="0cm" fo:line-height="100%" fo:text-align="start" style:punctuation-wrap="hanging"/>
      <style:text-properties fo:font-variant="normal" fo:text-transform="none" fo:color="#000000" style:text-outline="false" style:text-line-through-style="none" style:text-line-through-type="none" style:text-position="0% 100%" style:font-name="Calibri" fo:font-family="Calibri" fo:font-size="32pt" fo:letter-spacing="normal" fo:language="it" fo:country="I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language-asian="it" style:country-asian="IT" style:font-style-asian="normal" style:font-weight-asian="normal" style:font-name-complex="Noto Sans Devanagari" style:font-family-complex="'Noto Sans Devanagari'" style:font-family-generic-complex="system" style:font-pitch-complex="variable" style:font-size-complex="32pt" style:language-complex="it" style:country-complex="IT" style:font-style-complex="normal" style:font-weight-complex="normal" style:text-emphasize="none" style:font-relief="none" style:text-overline-style="none" style:text-overline-color="font-color" fo:hyphenate="false"/>
    </style:style>
    <style:style style:name="Diapositiva_20_titolo-outline2" style:display-name="Diapositiva titolo-outline2" style:family="presentation" style:parent-style-name="Diapositiva_20_titolo-outline1">
      <style:paragraph-properties fo:margin-top="0.4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4pt" fo:letter-spacing="normal" fo:font-style="normal" style:text-underline-style="none" fo:font-weight="normal" style:font-size-asian="24pt" style:font-style-asian="normal" style:font-weight-asian="normal" style:font-size-complex="24pt" style:font-style-complex="normal" style:font-weight-complex="normal" fo:hyphenate="false"/>
    </style:style>
    <style:style style:name="Diapositiva_20_titolo-outline3" style:display-name="Diapositiva titolo-outline3" style:family="presentation" style:parent-style-name="Diapositiva_20_titolo-outline2">
      <style:paragraph-properties fo:margin-top="0.3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Diapositiva_20_titolo-outline4" style:display-name="Diapositiva titolo-outline4" style:family="presentation" style:parent-style-name="Diapositiva_20_titolo-outline3">
      <style:paragraph-properties fo:margin-top="0.2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Diapositiva_20_titolo-outline5" style:display-name="Diapositiva titolo-outline5" style:family="presentation" style:parent-style-name="Diapositiva_20_titolo-outline4">
      <style:paragraph-properties fo:margin-top="0.1cm" fo:margin-bottom="0cm"/>
      <style:text-properties fo:font-size="20pt" style:font-size-asian="20pt" style:font-size-complex="20pt"/>
    </style:style>
    <style:style style:name="Diapositiva_20_titolo-outline6" style:display-name="Diapositiva titolo-outline6" style:family="presentation" style:parent-style-name="Diapositiva_20_titolo-outline5">
      <style:paragraph-properties fo:margin-top="0.1cm" fo:margin-bottom="0cm"/>
      <style:text-properties fo:font-size="20pt" style:font-size-asian="20pt" style:font-size-complex="20pt"/>
    </style:style>
    <style:style style:name="Diapositiva_20_titolo-outline7" style:display-name="Diapositiva titolo-outline7" style:family="presentation" style:parent-style-name="Diapositiva_20_titolo-outline6">
      <style:paragraph-properties fo:margin-top="0.1cm" fo:margin-bottom="0cm"/>
      <style:text-properties fo:font-size="20pt" style:font-size-asian="20pt" style:font-size-complex="20pt"/>
    </style:style>
    <style:style style:name="Diapositiva_20_titolo-outline8" style:display-name="Diapositiva titolo-outline8" style:family="presentation" style:parent-style-name="Diapositiva_20_titolo-outline7">
      <style:paragraph-properties fo:margin-top="0.1cm" fo:margin-bottom="0cm"/>
      <style:text-properties fo:font-size="20pt" style:font-size-asian="20pt" style:font-size-complex="20pt"/>
    </style:style>
    <style:style style:name="Diapositiva_20_titolo-outline9" style:display-name="Diapositiva titolo-outline9" style:family="presentation" style:parent-style-name="Diapositiva_20_titolo-outline8">
      <style:paragraph-properties fo:margin-top="0.1cm" fo:margin-bottom="0cm"/>
      <style:text-properties fo:font-size="20pt" style:font-size-asian="20pt" style:font-size-complex="20pt"/>
    </style:style>
    <style:style style:name="Diapositiva_20_titolo-subtitle" style:display-name="Diapositiva titolo-subtitle" style:family="presentation">
      <style:graphic-properties draw:stroke="none" draw:fill="none" draw:textarea-vertical-align="middle">
        <text:list-style style:name="Diapositiva_20_titolo-subtitle" style:display-name="Diapositiva titolo-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font-style-asian="normal" style:font-weight-asian="normal" style:font-name-complex="Noto Sans Devanagari" style:font-family-complex="'Noto Sans Devanagari'"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Diapositiva_20_titolo-title" style:display-name="Diapositiva titolo-title" style:family="presentation">
      <style:graphic-properties draw:stroke="none" draw:fill="none" draw:textarea-vertical-align="middle">
        <text:list-style style:name="Diapositiva_20_titolo-title" style:display-name="Diapositiva titolo-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line-height="100%" fo:text-align="start" style:punctuation-wrap="hanging"/>
      <style:text-properties fo:font-variant="normal" fo:text-transform="none" fo:color="#000000" style:text-outline="false" style:text-line-through-style="none" style:text-line-through-type="none" style:text-position="0% 100%" style:font-name="Calibri" fo:font-family="Calibri" fo:font-size="18pt" fo:letter-spacing="normal" fo:language="it" fo:country="I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18pt" style:language-asian="it" style:country-asian="IT" style:font-style-asian="normal" style:font-weight-asian="normal" style:font-name-complex="Noto Sans Devanagari" style:font-family-complex="'Noto Sans Devanagari'" style:font-family-generic-complex="system" style:font-pitch-complex="variable" style:font-size-complex="18pt" style:language-complex="it" style:country-complex="IT" style:font-style-complex="normal" style:font-weight-complex="normal" style:text-emphasize="none" style:font-relief="none" style:text-overline-style="none" style:text-overline-color="font-color" fo:hyphenate="false"/>
    </style:style>
    <style:style style:name="Vuoto-background" style:family="presentation">
      <style:graphic-properties draw:stroke="none" draw:fill="solid" draw:fill-color="#ffffff"/>
      <style:text-properties style:letter-kerning="true"/>
    </style:style>
    <style:style style:name="Vuoto-backgroundobjects" style:family="presentation">
      <style:graphic-properties draw:textarea-horizontal-align="justify" draw:shadow="hidden" draw:shadow-offset-x="0.2cm" draw:shadow-offset-y="0.2cm" draw:shadow-color="#808080"/>
      <style:text-properties style:letter-kerning="true"/>
    </style:style>
    <style:style style:name="Vuoto-notes" style:family="presentation">
      <style:graphic-properties draw:stroke="none" draw:fill="none"/>
      <style:paragraph-properties fo:margin-left="0.6cm" fo:margin-right="0cm" fo:text-indent="-0.6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20pt" style:font-style-asian="normal" style:font-weight-asian="normal" style:font-name-complex="Noto Sans Devanagari" style:font-family-complex="'Noto Sans Devanagari'"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Vuoto-outline1" style:family="presentation">
      <style:graphic-properties draw:stroke="none" draw:fill="none" draw:auto-grow-height="false" draw:fit-to-size="shrink-to-fit" style:shrink-to-fit="true">
        <text:list-style style:name="Vuoto-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top="0.5cm" fo:margin-bottom="0cm" fo:line-height="100%" fo:text-align="start" style:punctuation-wrap="hanging"/>
      <style:text-properties fo:font-variant="normal" fo:text-transform="none" fo:color="#000000" style:text-outline="false" style:text-line-through-style="none" style:text-line-through-type="none" style:text-position="0% 100%" style:font-name="Calibri" fo:font-family="Calibri" fo:font-size="32pt" fo:letter-spacing="normal" fo:language="it" fo:country="I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language-asian="it" style:country-asian="IT" style:font-style-asian="normal" style:font-weight-asian="normal" style:font-name-complex="Noto Sans Devanagari" style:font-family-complex="'Noto Sans Devanagari'" style:font-family-generic-complex="system" style:font-pitch-complex="variable" style:font-size-complex="32pt" style:language-complex="it" style:country-complex="IT" style:font-style-complex="normal" style:font-weight-complex="normal" style:text-emphasize="none" style:font-relief="none" style:text-overline-style="none" style:text-overline-color="font-color" fo:hyphenate="false"/>
    </style:style>
    <style:style style:name="Vuoto-outline2" style:family="presentation" style:parent-style-name="Vuoto-outline1">
      <style:paragraph-properties fo:margin-top="0.4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4pt" fo:letter-spacing="normal" fo:font-style="normal" style:text-underline-style="none" fo:font-weight="normal" style:font-size-asian="24pt" style:font-style-asian="normal" style:font-weight-asian="normal" style:font-size-complex="24pt" style:font-style-complex="normal" style:font-weight-complex="normal" fo:hyphenate="false"/>
    </style:style>
    <style:style style:name="Vuoto-outline3" style:family="presentation" style:parent-style-name="Vuoto-outline2">
      <style:paragraph-properties fo:margin-top="0.3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Vuoto-outline4" style:family="presentation" style:parent-style-name="Vuoto-outline3">
      <style:paragraph-properties fo:margin-top="0.2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Vuoto-outline5" style:family="presentation" style:parent-style-name="Vuoto-outline4">
      <style:paragraph-properties fo:margin-top="0.1cm" fo:margin-bottom="0cm"/>
      <style:text-properties fo:font-size="20pt" style:font-size-asian="20pt" style:font-size-complex="20pt"/>
    </style:style>
    <style:style style:name="Vuoto-outline6" style:family="presentation" style:parent-style-name="Vuoto-outline5">
      <style:paragraph-properties fo:margin-top="0.1cm" fo:margin-bottom="0cm"/>
      <style:text-properties fo:font-size="20pt" style:font-size-asian="20pt" style:font-size-complex="20pt"/>
    </style:style>
    <style:style style:name="Vuoto-outline7" style:family="presentation" style:parent-style-name="Vuoto-outline6">
      <style:paragraph-properties fo:margin-top="0.1cm" fo:margin-bottom="0cm"/>
      <style:text-properties fo:font-size="20pt" style:font-size-asian="20pt" style:font-size-complex="20pt"/>
    </style:style>
    <style:style style:name="Vuoto-outline8" style:family="presentation" style:parent-style-name="Vuoto-outline7">
      <style:paragraph-properties fo:margin-top="0.1cm" fo:margin-bottom="0cm"/>
      <style:text-properties fo:font-size="20pt" style:font-size-asian="20pt" style:font-size-complex="20pt"/>
    </style:style>
    <style:style style:name="Vuoto-outline9" style:family="presentation" style:parent-style-name="Vuoto-outline8">
      <style:paragraph-properties fo:margin-top="0.1cm" fo:margin-bottom="0cm"/>
      <style:text-properties fo:font-size="20pt" style:font-size-asian="20pt" style:font-size-complex="20pt"/>
    </style:style>
    <style:style style:name="Vuoto-subtitle" style:family="presentation">
      <style:graphic-properties draw:stroke="none" draw:fill="none" draw:textarea-vertical-align="middle">
        <text:list-style style:name="Vuoto-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font-style-asian="normal" style:font-weight-asian="normal" style:font-name-complex="Noto Sans Devanagari" style:font-family-complex="'Noto Sans Devanagari'"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Vuoto-title" style:family="presentation">
      <style:graphic-properties draw:stroke="none" draw:fill="none" draw:textarea-vertical-align="middle">
        <text:list-style style:name="Vuoto-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line-height="100%" fo:text-align="start" style:punctuation-wrap="hanging"/>
      <style:text-properties fo:font-variant="normal" fo:text-transform="none" fo:color="#000000" style:text-outline="false" style:text-line-through-style="none" style:text-line-through-type="none" style:text-position="0% 100%" style:font-name="Calibri" fo:font-family="Calibri" fo:font-size="18pt" fo:letter-spacing="normal" fo:language="it" fo:country="I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18pt" style:language-asian="it" style:country-asian="IT" style:font-style-asian="normal" style:font-weight-asian="normal" style:font-name-complex="Noto Sans Devanagari" style:font-family-complex="'Noto Sans Devanagari'" style:font-family-generic-complex="system" style:font-pitch-complex="variable" style:font-size-complex="18pt" style:language-complex="it" style:country-complex="IT" style:font-style-complex="normal" style:font-weight-complex="normal" style:text-emphasize="none" style:font-relief="none" style:text-overline-style="none" style:text-overline-color="font-color" fo:hyphenate="false"/>
    </style:style>
    <style:style style:name="Titolo_20_e_20_contenuto-background" style:display-name="Titolo e contenuto-background" style:family="presentation">
      <style:graphic-properties draw:stroke="none" draw:fill="solid" draw:fill-color="#ffffff"/>
      <style:text-properties style:letter-kerning="true"/>
    </style:style>
    <style:style style:name="Titolo_20_e_20_contenuto-backgroundobjects" style:display-name="Titolo e contenuto-backgroundobjects" style:family="presentation">
      <style:graphic-properties draw:textarea-horizontal-align="justify" draw:shadow="hidden" draw:shadow-offset-x="0.2cm" draw:shadow-offset-y="0.2cm" draw:shadow-color="#808080"/>
      <style:text-properties style:letter-kerning="true"/>
    </style:style>
    <style:style style:name="Titolo_20_e_20_contenuto-notes" style:display-name="Titolo e contenuto-notes" style:family="presentation">
      <style:graphic-properties draw:stroke="none" draw:fill="none"/>
      <style:paragraph-properties fo:margin-left="0.6cm" fo:margin-right="0cm" fo:text-indent="-0.6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20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20pt" style:font-style-asian="normal" style:font-weight-asian="normal" style:font-name-complex="Noto Sans Devanagari" style:font-family-complex="'Noto Sans Devanagari'" style:font-family-generic-complex="system" style:font-pitch-complex="variable" style:font-size-complex="20pt" style:font-style-complex="normal" style:font-weight-complex="normal" style:text-emphasize="none" style:font-relief="none" style:text-overline-style="none" style:text-overline-color="font-color"/>
    </style:style>
    <style:style style:name="Titolo_20_e_20_contenuto-outline1" style:display-name="Titolo e contenuto-outline1" style:family="presentation">
      <style:graphic-properties draw:stroke="none" draw:fill="none" draw:auto-grow-height="false" draw:fit-to-size="shrink-to-fit" style:shrink-to-fit="true">
        <text:list-style style:name="Titolo_20_e_20_contenuto-outline1" style:display-name="Titolo e contenuto-outline1">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style:graphic-properties>
      <style:paragraph-properties fo:margin-top="0.5cm" fo:margin-bottom="0cm" fo:line-height="100%" fo:text-align="start" style:punctuation-wrap="hanging"/>
      <style:text-properties fo:font-variant="normal" fo:text-transform="none" fo:color="#000000" style:text-outline="false" style:text-line-through-style="none" style:text-line-through-type="none" style:text-position="0% 100%" style:font-name="Calibri" fo:font-family="Calibri" fo:font-size="32pt" fo:letter-spacing="normal" fo:language="it" fo:country="I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language-asian="it" style:country-asian="IT" style:font-style-asian="normal" style:font-weight-asian="normal" style:font-name-complex="Noto Sans Devanagari" style:font-family-complex="'Noto Sans Devanagari'" style:font-family-generic-complex="system" style:font-pitch-complex="variable" style:font-size-complex="32pt" style:language-complex="it" style:country-complex="IT" style:font-style-complex="normal" style:font-weight-complex="normal" style:text-emphasize="none" style:font-relief="none" style:text-overline-style="none" style:text-overline-color="font-color" fo:hyphenate="false"/>
    </style:style>
    <style:style style:name="Titolo_20_e_20_contenuto-outline2" style:display-name="Titolo e contenuto-outline2" style:family="presentation" style:parent-style-name="Titolo_20_e_20_contenuto-outline1">
      <style:paragraph-properties fo:margin-top="0.4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4pt" fo:letter-spacing="normal" fo:font-style="normal" style:text-underline-style="none" fo:font-weight="normal" style:font-size-asian="24pt" style:font-style-asian="normal" style:font-weight-asian="normal" style:font-size-complex="24pt" style:font-style-complex="normal" style:font-weight-complex="normal" fo:hyphenate="false"/>
    </style:style>
    <style:style style:name="Titolo_20_e_20_contenuto-outline3" style:display-name="Titolo e contenuto-outline3" style:family="presentation" style:parent-style-name="Titolo_20_e_20_contenuto-outline2">
      <style:paragraph-properties fo:margin-top="0.3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Titolo_20_e_20_contenuto-outline4" style:display-name="Titolo e contenuto-outline4" style:family="presentation" style:parent-style-name="Titolo_20_e_20_contenuto-outline3">
      <style:paragraph-properties fo:margin-top="0.2cm" fo:margin-bottom="0cm" fo:line-height="100%" fo:text-align="start" style:punctuation-wrap="hanging"/>
      <style:text-properties fo:font-variant="normal" fo:text-transform="none" fo:color="#000000" style:text-line-through-style="none" style:text-line-through-type="none" style:text-position="0% 100%" style:font-name="Calibri" fo:font-family="Calibri" fo:font-size="20pt" fo:letter-spacing="normal" fo:font-style="normal" style:text-underline-style="none" fo:font-weight="normal" style:font-size-asian="20pt" style:font-style-asian="normal" style:font-weight-asian="normal" style:font-size-complex="20pt" style:font-style-complex="normal" style:font-weight-complex="normal" fo:hyphenate="false"/>
    </style:style>
    <style:style style:name="Titolo_20_e_20_contenuto-outline5" style:display-name="Titolo e contenuto-outline5" style:family="presentation" style:parent-style-name="Titolo_20_e_20_contenuto-outline4">
      <style:paragraph-properties fo:margin-top="0.1cm" fo:margin-bottom="0cm"/>
      <style:text-properties fo:font-size="20pt" style:font-size-asian="20pt" style:font-size-complex="20pt"/>
    </style:style>
    <style:style style:name="Titolo_20_e_20_contenuto-outline6" style:display-name="Titolo e contenuto-outline6" style:family="presentation" style:parent-style-name="Titolo_20_e_20_contenuto-outline5">
      <style:paragraph-properties fo:margin-top="0.1cm" fo:margin-bottom="0cm"/>
      <style:text-properties fo:font-size="20pt" style:font-size-asian="20pt" style:font-size-complex="20pt"/>
    </style:style>
    <style:style style:name="Titolo_20_e_20_contenuto-outline7" style:display-name="Titolo e contenuto-outline7" style:family="presentation" style:parent-style-name="Titolo_20_e_20_contenuto-outline6">
      <style:paragraph-properties fo:margin-top="0.1cm" fo:margin-bottom="0cm"/>
      <style:text-properties fo:font-size="20pt" style:font-size-asian="20pt" style:font-size-complex="20pt"/>
    </style:style>
    <style:style style:name="Titolo_20_e_20_contenuto-outline8" style:display-name="Titolo e contenuto-outline8" style:family="presentation" style:parent-style-name="Titolo_20_e_20_contenuto-outline7">
      <style:paragraph-properties fo:margin-top="0.1cm" fo:margin-bottom="0cm"/>
      <style:text-properties fo:font-size="20pt" style:font-size-asian="20pt" style:font-size-complex="20pt"/>
    </style:style>
    <style:style style:name="Titolo_20_e_20_contenuto-outline9" style:display-name="Titolo e contenuto-outline9" style:family="presentation" style:parent-style-name="Titolo_20_e_20_contenuto-outline8">
      <style:paragraph-properties fo:margin-top="0.1cm" fo:margin-bottom="0cm"/>
      <style:text-properties fo:font-size="20pt" style:font-size-asian="20pt" style:font-size-complex="20pt"/>
    </style:style>
    <style:style style:name="Titolo_20_e_20_contenuto-subtitle" style:display-name="Titolo e contenuto-subtitle" style:family="presentation">
      <style:graphic-properties draw:stroke="none" draw:fill="none" draw:textarea-vertical-align="middle">
        <text:list-style style:name="Titolo_20_e_20_contenuto-subtitle" style:display-name="Titolo e contenuto-sub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margin-left="0cm" fo:margin-right="0cm" fo:text-align="center" fo:text-indent="0cm"/>
      <style:text-properties fo:font-variant="normal" fo:text-transform="none" style:use-window-font-color="true" style:text-outline="false" style:text-line-through-style="none" style:text-line-through-type="none" style:font-name="Liberation Sans" fo:font-family="'Liberation Sans'" style:font-family-generic="roman" style:font-pitch="variable" fo:font-size="32p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32pt" style:font-style-asian="normal" style:font-weight-asian="normal" style:font-name-complex="Noto Sans Devanagari" style:font-family-complex="'Noto Sans Devanagari'" style:font-family-generic-complex="system" style:font-pitch-complex="variable" style:font-size-complex="32pt" style:font-style-complex="normal" style:font-weight-complex="normal" style:text-emphasize="none" style:font-relief="none" style:text-overline-style="none" style:text-overline-color="font-color"/>
    </style:style>
    <style:style style:name="Titolo_20_e_20_contenuto-title" style:display-name="Titolo e contenuto-title" style:family="presentation">
      <style:graphic-properties draw:stroke="none" draw:fill="none" draw:textarea-vertical-align="middle">
        <text:list-style style:name="Titolo_20_e_20_contenuto-title" style:display-name="Titolo e contenuto-title">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style:graphic-properties>
      <style:paragraph-properties fo:line-height="100%" fo:text-align="start" style:punctuation-wrap="hanging"/>
      <style:text-properties fo:font-variant="normal" fo:text-transform="none" fo:color="#000000" style:text-outline="false" style:text-line-through-style="none" style:text-line-through-type="none" style:text-position="0% 100%" style:font-name="Calibri" fo:font-family="Calibri" fo:font-size="18pt" fo:letter-spacing="normal" fo:language="it" fo:country="IT" fo:font-style="normal" fo:text-shadow="none" style:text-underline-style="none" fo:font-weight="normal" style:letter-kerning="true" fo:background-color="transparent" style:font-name-asian="Liberation Sans1" style:font-family-asian="'Liberation Sans'" style:font-family-generic-asian="system" style:font-pitch-asian="variable" style:font-size-asian="18pt" style:language-asian="it" style:country-asian="IT" style:font-style-asian="normal" style:font-weight-asian="normal" style:font-name-complex="Noto Sans Devanagari" style:font-family-complex="'Noto Sans Devanagari'" style:font-family-generic-complex="system" style:font-pitch-complex="variable" style:font-size-complex="18pt" style:language-complex="it" style:country-complex="IT" style:font-style-complex="normal" style:font-weight-complex="normal" style:text-emphasize="none" style:font-relief="none" style:text-overline-style="none" style:text-overline-color="font-color" fo:hyphenate="false"/>
    </style:style>
    <style:presentation-page-layout style:name="AL0T26">
      <presentation:placeholder presentation:object="handout" svg:x="2.058cm" svg:y="1.743cm" svg:width="10.556cm" svg:height="-0.233cm"/>
      <presentation:placeholder presentation:object="handout" svg:x="15.414cm" svg:y="1.743cm" svg:width="10.556cm" svg:height="-0.233cm"/>
      <presentation:placeholder presentation:object="handout" svg:x="2.058cm" svg:y="3.612cm" svg:width="10.556cm" svg:height="-0.233cm"/>
      <presentation:placeholder presentation:object="handout" svg:x="15.414cm" svg:y="3.612cm" svg:width="10.556cm" svg:height="-0.233cm"/>
      <presentation:placeholder presentation:object="handout" svg:x="2.058cm" svg:y="5.481cm" svg:width="10.556cm" svg:height="-0.233cm"/>
      <presentation:placeholder presentation:object="handout" svg:x="15.414cm" svg:y="5.481cm" svg:width="10.556cm" svg:height="-0.233cm"/>
    </style:presentation-page-layout>
    <style:presentation-page-layout style:name="AL1T0">
      <presentation:placeholder presentation:object="title" svg:x="2.058cm" svg:y="1.743cm" svg:width="23.912cm" svg:height="3.507cm"/>
      <presentation:placeholder presentation:object="subtitle" svg:x="2.058cm" svg:y="5.838cm" svg:width="23.912cm" svg:height="13.23cm"/>
    </style:presentation-page-layout>
    <style:presentation-page-layout style:name="AL2T11">
      <presentation:placeholder presentation:object="title" svg:x="2.058cm" svg:y="1.743cm" svg:width="23.912cm" svg:height="3.507cm"/>
      <presentation:placeholder presentation:object="object" svg:x="2.058cm" svg:y="5.838cm" svg:width="23.912cm" svg:height="13.23cm"/>
    </style:presentation-page-layout>
  </office:styles>
  <office:automatic-styles>
    <style:page-layout style:name="PM0">
      <style:page-layout-properties fo:margin-top="0cm" fo:margin-bottom="0cm" fo:margin-left="0cm" fo:margin-right="0cm" fo:page-width="21cm" fo:page-height="29.7cm" style:print-orientation="portrait"/>
    </style:page-layout>
    <style:page-layout style:name="PM1">
      <style:page-layout-properties fo:margin-top="0cm" fo:margin-bottom="0cm" fo:margin-left="0cm" fo:margin-right="0cm" fo:page-width="25.4cm" fo:page-height="19.05cm" style:print-orientation="landscape"/>
    </style:page-layout>
    <style:page-layout style:name="PM2">
      <style:page-layout-properties fo:margin-top="0cm" fo:margin-bottom="0cm" fo:margin-left="0cm" fo:margin-right="0cm" fo:page-width="19.05cm" fo:page-height="25.4cm" style:print-orientation="portrait"/>
    </style:page-layout>
    <style:style style:name="Mdp1" style:family="drawing-page">
      <style:drawing-page-properties draw:background-size="border" draw:fill="solid" draw:fill-color="#ffffff"/>
    </style:style>
    <style:style style:name="Mdp2" style:family="drawing-page">
      <style:drawing-page-properties presentation:display-header="true" presentation:display-footer="true" presentation:display-page-number="false" presentation:display-date-time="true"/>
    </style:style>
    <number:date-style style:name="D1" number:automatic-order="true">
      <number:day number:style="long"/>
      <number:text>.</number:text>
      <number:month number:style="long"/>
      <number:text>.</number:text>
      <number:year number:style="long"/>
    </number:date-style>
    <style:style style:name="Mgr1" style:family="graphic" style:parent-style-name="standard">
      <style:graphic-properties draw:stroke="none" draw:fill="none" draw:fill-color="#ffffff" draw:auto-grow-height="false" fo:min-height="1.485cm"/>
    </style:style>
    <style:style style:name="Mgr2" style:family="graphic" style:parent-style-name="standard">
      <style:graphic-properties draw:stroke="none" draw:fill="none" draw:fill-color="#ffffff" draw:textarea-vertical-align="bottom" draw:auto-grow-height="false" fo:min-height="1.485cm"/>
    </style:style>
    <style:style style:name="Mpr1" style:family="presentation" style:parent-style-name="Diapositiva_20_titolo-title">
      <style:graphic-properties draw:stroke="none" svg:stroke-width="0cm" draw:fill="none" draw:textarea-vertical-align="middle" draw:auto-grow-height="false" draw:fit-to-size="false" style:shrink-to-fit="false" fo:min-height="3.181cm" fo:padding-top="0.127cm" fo:padding-bottom="0.127cm" fo:padding-left="0.254cm" fo:padding-right="0.254cm" fo:wrap-option="wrap"/>
    </style:style>
    <style:style style:name="Mpr2" style:family="presentation" style:parent-style-name="Diapositiva_20_titolo-backgroundobjects">
      <style:graphic-properties draw:stroke="none" svg:stroke-width="0cm" draw:fill="none" draw:fill-color="#ffffff" draw:textarea-vertical-align="middle" draw:auto-grow-height="false" draw:fit-to-size="false" style:shrink-to-fit="false" fo:min-height="11.049cm" fo:padding-top="0.127cm" fo:padding-bottom="0.127cm" fo:padding-left="0.254cm" fo:padding-right="0.254cm" fo:wrap-option="wrap"/>
    </style:style>
    <style:style style:name="Mpr3" style:family="presentation" style:parent-style-name="Diapositiva_20_titolo-backgroundobjects">
      <style:graphic-properties draw:stroke="none" draw:fill="none" draw:fill-color="#ffffff" draw:auto-grow-height="false" fo:min-height="1.485cm"/>
    </style:style>
    <style:style style:name="Mpr4" style:family="presentation" style:parent-style-name="Diapositiva_20_titolo-backgroundobjects">
      <style:graphic-properties draw:stroke="none" draw:fill="none" draw:fill-color="#ffffff" draw:textarea-vertical-align="bottom" draw:auto-grow-height="false" fo:min-height="1.485cm"/>
    </style:style>
    <style:style style:name="Mpr5" style:family="presentation" style:parent-style-name="Vuoto-backgroundobjects">
      <style:graphic-properties draw:stroke="none" svg:stroke-width="0cm" draw:fill="none" draw:fill-color="#ffffff" draw:textarea-vertical-align="middle" draw:auto-grow-height="false" draw:fit-to-size="false" style:shrink-to-fit="false" fo:min-height="11.049cm" fo:padding-top="0.127cm" fo:padding-bottom="0.127cm" fo:padding-left="0.254cm" fo:padding-right="0.254cm" fo:wrap-option="wrap"/>
    </style:style>
    <style:style style:name="Mpr6" style:family="presentation" style:parent-style-name="Vuoto-backgroundobjects">
      <style:graphic-properties draw:stroke="none" draw:fill="none" draw:fill-color="#ffffff" draw:auto-grow-height="false" fo:min-height="1.27cm"/>
    </style:style>
    <style:style style:name="Mpr7" style:family="presentation" style:parent-style-name="Vuoto-backgroundobjects">
      <style:graphic-properties draw:stroke="none" draw:fill="none" draw:fill-color="#ffffff" draw:textarea-vertical-align="bottom" draw:auto-grow-height="false" fo:min-height="1.27cm"/>
    </style:style>
    <style:style style:name="Mpr8" style:family="presentation" style:parent-style-name="Titolo_20_e_20_contenuto-title">
      <style:graphic-properties draw:stroke="none" svg:stroke-width="0cm" draw:fill="none" draw:textarea-vertical-align="middle" draw:auto-grow-height="false" draw:fit-to-size="false" style:shrink-to-fit="false" fo:min-height="3.181cm" fo:padding-top="0.127cm" fo:padding-bottom="0.127cm" fo:padding-left="0.254cm" fo:padding-right="0.254cm" fo:wrap-option="wrap"/>
    </style:style>
    <style:style style:name="Mpr9" style:family="presentation" style:parent-style-name="Titolo_20_e_20_contenuto-outline1">
      <style:graphic-properties draw:stroke="none" svg:stroke-width="0cm" draw:fill="none" draw:textarea-vertical-align="top" draw:auto-grow-height="false" draw:fit-to-size="false" style:shrink-to-fit="false" fo:min-height="11.049cm" fo:padding-top="0.127cm" fo:padding-bottom="0.127cm" fo:padding-left="0.254cm" fo:padding-right="0.254cm" fo:wrap-option="wrap"/>
    </style:style>
    <style:style style:name="Mpr10" style:family="presentation" style:parent-style-name="Titolo_20_e_20_contenuto-backgroundobjects">
      <style:graphic-properties draw:stroke="none" svg:stroke-width="0cm" draw:fill="none" draw:fill-color="#ffffff" draw:textarea-vertical-align="middle" draw:auto-grow-height="false" draw:fit-to-size="false" style:shrink-to-fit="false" fo:min-height="11.049cm" fo:padding-top="0.127cm" fo:padding-bottom="0.127cm" fo:padding-left="0.254cm" fo:padding-right="0.254cm" fo:wrap-option="wrap"/>
    </style:style>
    <style:style style:name="Mpr11" style:family="presentation" style:parent-style-name="Titolo_20_e_20_contenuto-backgroundobjects">
      <style:graphic-properties draw:stroke="none" draw:fill="none" draw:fill-color="#ffffff" draw:auto-grow-height="false" fo:min-height="1.27cm"/>
    </style:style>
    <style:style style:name="Mpr12" style:family="presentation" style:parent-style-name="Titolo_20_e_20_contenuto-backgroundobjects">
      <style:graphic-properties draw:stroke="none" draw:fill="none" draw:fill-color="#ffffff" draw:textarea-vertical-align="bottom" draw:auto-grow-height="false" fo:min-height="1.27cm"/>
    </style:style>
    <style:style style:name="MP1" style:family="paragraph">
      <style:text-properties fo:font-size="14pt" style:font-size-asian="14pt" style:font-size-complex="14pt"/>
    </style:style>
    <style:style style:name="MP2" style:family="paragraph">
      <loext:graphic-properties draw:fill="none" draw:fill-color="#ffffff"/>
      <style:text-properties fo:font-size="14pt" style:font-size-asian="14pt" style:font-size-complex="14pt"/>
    </style:style>
    <style:style style:name="MP3" style:family="paragraph">
      <style:paragraph-properties fo:text-align="end"/>
      <style:text-properties fo:font-size="14pt" style:font-size-asian="14pt" style:font-size-complex="14pt"/>
    </style:style>
    <style:style style:name="MP4" style:family="paragraph">
      <loext:graphic-properties draw:fill="none" draw:fill-color="#ffffff"/>
      <style:paragraph-properties fo:text-align="end"/>
      <style:text-properties fo:font-size="14pt" style:font-size-asian="14pt" style:font-size-complex="14pt"/>
    </style:style>
    <style:style style:name="MP5" style:family="paragraph">
      <style:paragraph-properties fo:margin-top="0cm" fo:margin-bottom="0cm" fo:line-height="100%" fo:text-align="center" style:punctuation-wrap="hanging" style:writing-mode="lr-tb"/>
      <style:text-properties fo:hyphenate="false"/>
    </style:style>
    <style:style style:name="MP6" style:family="paragraph">
      <loext:graphic-properties draw:fill="none"/>
      <style:paragraph-properties fo:text-align="start" style:font-independent-line-spacing="true"/>
      <style:text-properties fo:font-size="44pt"/>
    </style:style>
    <style:style style:name="MP7" style:family="paragraph">
      <style:paragraph-properties fo:margin-left="0cm" fo:margin-right="0cm" fo:margin-top="0cm" fo:margin-bottom="0cm" fo:line-height="100%" fo:text-align="start" fo:text-indent="0cm" style:punctuation-wrap="hanging" style:writing-mode="lr-tb"/>
      <style:text-properties fo:font-size="12pt" style:font-size-asian="14pt" style:font-size-complex="14pt" fo:hyphenate="false"/>
    </style:style>
    <style:style style:name="MP8" style:family="paragraph">
      <loext:graphic-properties draw:fill="none" draw:fill-color="#ffffff"/>
      <style:paragraph-properties fo:text-align="start" style:font-independent-line-spacing="true"/>
      <style:text-properties fo:font-size="12pt" style:font-size-asian="14pt" style:font-size-complex="14pt"/>
    </style:style>
    <style:style style:name="MP9" style:family="paragraph">
      <style:paragraph-properties fo:margin-left="0cm" fo:margin-right="0cm" fo:margin-top="0cm" fo:margin-bottom="0cm" fo:line-height="100%" fo:text-align="end" fo:text-indent="0cm" style:punctuation-wrap="hanging" style:writing-mode="lr-tb"/>
      <style:text-properties fo:font-size="12pt" style:font-size-asian="14pt" style:font-size-complex="14pt" fo:hyphenate="false"/>
    </style:style>
    <style:style style:name="MP10" style:family="paragraph">
      <style:paragraph-properties fo:margin-left="0cm" fo:margin-right="0cm" fo:margin-top="0.226cm" fo:margin-bottom="0cm" fo:line-height="100%" fo:text-align="start" fo:text-indent="0cm" style:punctuation-wrap="hanging" style:writing-mode="lr-tb"/>
      <style:text-properties fo:hyphenate="false"/>
    </style:style>
    <style:style style:name="MP11" style:family="paragraph">
      <style:paragraph-properties fo:margin-left="0cm" fo:margin-right="0cm" fo:margin-top="0.198cm" fo:margin-bottom="0cm" fo:line-height="100%" fo:text-align="start" fo:text-indent="0cm" style:punctuation-wrap="hanging" style:writing-mode="lr-tb"/>
      <style:text-properties fo:hyphenate="false"/>
    </style:style>
    <style:style style:name="MP12" style:family="paragraph">
      <style:paragraph-properties fo:margin-left="0cm" fo:margin-right="0cm" fo:margin-top="0.169cm" fo:margin-bottom="0cm" fo:line-height="100%" fo:text-align="start" fo:text-indent="0cm" style:punctuation-wrap="hanging" style:writing-mode="lr-tb"/>
      <style:text-properties fo:hyphenate="false"/>
    </style:style>
    <style:style style:name="MP13" style:family="paragraph">
      <style:paragraph-properties fo:margin-left="0cm" fo:margin-right="0cm" fo:margin-top="0.141cm" fo:margin-bottom="0cm" fo:line-height="100%" fo:text-align="start" fo:text-indent="0cm" style:punctuation-wrap="hanging" style:writing-mode="lr-tb"/>
      <style:text-properties fo:hyphenate="false"/>
    </style:style>
    <style:style style:name="MP14" style:family="paragraph">
      <loext:graphic-properties draw:fill="none"/>
      <style:paragraph-properties fo:text-align="start" style:font-independent-line-spacing="true"/>
      <style:text-properties fo:font-size="32pt"/>
    </style:style>
    <style:style style:name="MT1" style:family="text">
      <style:text-properties fo:font-size="14pt" style:font-size-asian="14pt" style:font-size-complex="14pt"/>
    </style:style>
    <style:style style:name="MT2" style:family="text">
      <style:text-properties fo:font-variant="normal" fo:text-transform="none" fo:color="#000000" style:text-line-through-style="none" style:text-line-through-type="none" style:text-position="0% 100%" style:font-name="Calibri" fo:font-size="44pt" fo:letter-spacing="normal" fo:font-style="normal" style:text-underline-style="none" fo:font-weight="normal" style:font-size-asian="44pt" style:font-style-asian="normal" style:font-weight-asian="normal" style:font-size-complex="44pt" style:font-style-complex="normal" style:font-weight-complex="normal"/>
    </style:style>
    <style:style style:name="MT3" style:family="text">
      <style:text-properties fo:font-variant="normal" fo:text-transform="none" fo:color="#8b8b8b" style:text-line-through-style="none" style:text-line-through-type="none" style:text-position="0% 100%" style:font-name="Calibri" fo:font-size="12pt" fo:letter-spacing="normal" fo:font-style="normal" style:text-underline-style="none" fo:font-weight="normal" style:font-size-asian="12pt" style:font-style-asian="normal" style:font-weight-asian="normal" style:font-size-complex="12pt" style:font-style-complex="normal" style:font-weight-complex="normal"/>
    </style:style>
    <style:style style:name="MT4" style:family="text">
      <style:text-properties fo:font-variant="normal" fo:text-transform="none" fo:color="#000000" style:text-line-through-style="none" style:text-line-through-type="none" style:text-position="0% 100%" style:font-name="Calibri" fo:font-size="32pt" fo:letter-spacing="normal" fo:font-style="normal" style:text-underline-style="none" fo:font-weight="normal" style:font-size-asian="32pt" style:font-style-asian="normal" style:font-weight-asian="normal" style:font-size-complex="32pt" style:font-style-complex="normal" style:font-weight-complex="normal"/>
    </style:style>
    <style:style style:name="MT5" style:family="text">
      <style:text-properties fo:font-variant="normal" fo:text-transform="none" fo:color="#000000" style:text-line-through-style="none" style:text-line-through-type="none" style:text-position="0% 100%" style:font-name="Calibri" fo:font-size="28pt" fo:letter-spacing="normal" fo:font-style="normal" style:text-underline-style="none" fo:font-weight="normal" style:font-size-asian="28pt" style:font-style-asian="normal" style:font-weight-asian="normal" style:font-size-complex="28pt" style:font-style-complex="normal" style:font-weight-complex="normal"/>
    </style:style>
    <style:style style:name="MT6" style:family="text">
      <style:text-properties fo:font-variant="normal" fo:text-transform="none" fo:color="#000000" style:text-line-through-style="none" style:text-line-through-type="none" style:text-position="0% 100%" style:font-name="Calibri" fo:font-size="24pt" fo:letter-spacing="normal" fo:font-style="normal" style:text-underline-style="none" fo:font-weight="normal" style:font-size-asian="24pt" style:font-style-asian="normal" style:font-weight-asian="normal" style:font-size-complex="24pt" style:font-style-complex="normal" style:font-weight-complex="normal"/>
    </style:style>
    <style:style style:name="MT7" style:family="text">
      <style:text-properties fo:font-variant="normal" fo:text-transform="none" fo:color="#000000" style:text-line-through-style="none" style:text-line-through-type="none" style:text-position="0% 100%" style:font-name="Calibri" fo:font-size="20pt" fo:letter-spacing="normal" fo:font-style="normal" style:text-underline-style="none" fo:font-weight="normal" style:font-size-asian="20pt" style:font-style-asian="normal" style:font-weight-asian="normal" style:font-size-complex="20pt" style:font-style-complex="normal" style:font-weight-complex="normal"/>
    </style:style>
    <text:list-style style:name="ML1">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ML2">
      <text:list-level-style-bullet text:level="1" text:bullet-char="●">
        <style:list-level-properties text:min-label-width="0.6cm"/>
        <style:text-properties fo:font-family="StarSymbol" style:use-window-font-color="true" fo:font-size="45%"/>
      </text:list-level-style-bullet>
      <text:list-level-style-bullet text:level="2" text:bullet-char="●">
        <style:list-level-properties text:space-before="0.6cm" text:min-label-width="0.6cm"/>
        <style:text-properties fo:font-family="StarSymbol" style:use-window-font-color="true" fo:font-size="45%"/>
      </text:list-level-style-bullet>
      <text:list-level-style-bullet text:level="3" text:bullet-char="●">
        <style:list-level-properties text:space-before="1.2cm" text:min-label-width="0.6cm"/>
        <style:text-properties fo:font-family="StarSymbol" style:use-window-font-color="true" fo:font-size="45%"/>
      </text:list-level-style-bullet>
      <text:list-level-style-bullet text:level="4" text:bullet-char="●">
        <style:list-level-properties text:space-before="1.8cm" text:min-label-width="0.6cm"/>
        <style:text-properties fo:font-family="StarSymbol" style:use-window-font-color="true" fo:font-size="45%"/>
      </text:list-level-style-bullet>
      <text:list-level-style-bullet text:level="5" text:bullet-char="●">
        <style:list-level-properties text:space-before="2.4cm" text:min-label-width="0.6cm"/>
        <style:text-properties fo:font-family="StarSymbol" style:use-window-font-color="true" fo:font-size="45%"/>
      </text:list-level-style-bullet>
      <text:list-level-style-bullet text:level="6" text:bullet-char="●">
        <style:list-level-properties text:space-before="3cm" text:min-label-width="0.6cm"/>
        <style:text-properties fo:font-family="StarSymbol" style:use-window-font-color="true" fo:font-size="45%"/>
      </text:list-level-style-bullet>
      <text:list-level-style-bullet text:level="7" text:bullet-char="●">
        <style:list-level-properties text:space-before="3.6cm" text:min-label-width="0.6cm"/>
        <style:text-properties fo:font-family="StarSymbol" style:use-window-font-color="true" fo:font-size="45%"/>
      </text:list-level-style-bullet>
      <text:list-level-style-bullet text:level="8" text:bullet-char="●">
        <style:list-level-properties text:space-before="4.2cm" text:min-label-width="0.6cm"/>
        <style:text-properties fo:font-family="StarSymbol" style:use-window-font-color="true" fo:font-size="45%"/>
      </text:list-level-style-bullet>
      <text:list-level-style-bullet text:level="9" text:bullet-char="●">
        <style:list-level-properties text:space-before="4.8cm" text:min-label-width="0.6cm"/>
        <style:text-properties fo:font-family="StarSymbol" style:use-window-font-color="true" fo:font-size="45%"/>
      </text:list-level-style-bullet>
      <text:list-level-style-bullet text:level="10" text:bullet-char="●">
        <style:list-level-properties text:space-before="5.4cm" text:min-label-width="0.6cm"/>
        <style:text-properties fo:font-family="StarSymbol" style:use-window-font-color="true" fo:font-size="45%"/>
      </text:list-level-style-bullet>
    </text:list-style>
    <text:list-style style:name="ML3">
      <text:list-level-style-bullet text:level="1" text:bullet-char="●">
        <style:list-level-properties text:space-before="0.3cm" text:min-label-width="0.9cm"/>
        <style:text-properties fo:font-family="StarSymbol" style:use-window-font-color="true" fo:font-size="45%"/>
      </text:list-level-style-bullet>
      <text:list-level-style-bullet text:level="2" text:bullet-char="–">
        <style:list-level-properties text:space-before="1.5cm" text:min-label-width="0.9cm"/>
        <style:text-properties fo:font-family="StarSymbol" style:use-window-font-color="true" fo:font-size="75%"/>
      </text:list-level-style-bullet>
      <text:list-level-style-bullet text:level="3" text:bullet-char="●">
        <style:list-level-properties text:space-before="2.8cm" text:min-label-width="0.8cm"/>
        <style:text-properties fo:font-family="StarSymbol" style:use-window-font-color="true" fo:font-size="45%"/>
      </text:list-level-style-bullet>
      <text:list-level-style-bullet text:level="4" text:bullet-char="–">
        <style:list-level-properties text:space-before="4.2cm" text:min-label-width="0.6cm"/>
        <style:text-properties fo:font-family="StarSymbol" style:use-window-font-color="true" fo:font-size="75%"/>
      </text:list-level-style-bullet>
      <text:list-level-style-bullet text:level="5" text:bullet-char="●">
        <style:list-level-properties text:space-before="5.4cm" text:min-label-width="0.6cm"/>
        <style:text-properties fo:font-family="StarSymbol" style:use-window-font-color="true" fo:font-size="45%"/>
      </text:list-level-style-bullet>
      <text:list-level-style-bullet text:level="6" text:bullet-char="●">
        <style:list-level-properties text:space-before="6.6cm" text:min-label-width="0.6cm"/>
        <style:text-properties fo:font-family="StarSymbol" style:use-window-font-color="true" fo:font-size="45%"/>
      </text:list-level-style-bullet>
      <text:list-level-style-bullet text:level="7" text:bullet-char="●">
        <style:list-level-properties text:space-before="7.8cm" text:min-label-width="0.6cm"/>
        <style:text-properties fo:font-family="StarSymbol" style:use-window-font-color="true" fo:font-size="45%"/>
      </text:list-level-style-bullet>
      <text:list-level-style-bullet text:level="8" text:bullet-char="●">
        <style:list-level-properties text:space-before="9cm" text:min-label-width="0.6cm"/>
        <style:text-properties fo:font-family="StarSymbol" style:use-window-font-color="true" fo:font-size="45%"/>
      </text:list-level-style-bullet>
      <text:list-level-style-bullet text:level="9" text:bullet-char="●">
        <style:list-level-properties text:space-before="10.2cm" text:min-label-width="0.6cm"/>
        <style:text-properties fo:font-family="StarSymbol" style:use-window-font-color="true" fo:font-size="45%"/>
      </text:list-level-style-bullet>
      <text:list-level-style-bullet text:level="10" text:bullet-char="●">
        <style:list-level-properties text:space-before="11.4cm" text:min-label-width="0.6cm"/>
        <style:text-properties fo:font-family="StarSymbol" style:use-window-font-color="true" fo:font-size="45%"/>
      </text:list-level-style-bullet>
    </text:list-style>
  </office:automatic-styles>
  <office:master-styles>
    <draw:layer-set>
      <draw:layer draw:name="layout"/>
      <draw:layer draw:name="background"/>
      <draw:layer draw:name="backgroundobjects"/>
      <draw:layer draw:name="controls"/>
      <draw:layer draw:name="measurelines"/>
    </draw:layer-set>
    <style:handout-master presentation:presentation-page-layout-name="AL0T26" style:page-layout-name="PM0" draw:style-name="Mdp2">
      <draw:page-thumbnail draw:layer="backgroundobjects" svg:width="8.999cm" svg:height="5.061cm" svg:x="1cm" svg:y="3.742cm"/>
      <draw:page-thumbnail draw:layer="backgroundobjects" svg:width="8.999cm" svg:height="5.061cm" svg:x="1cm" svg:y="12.318cm"/>
      <draw:page-thumbnail draw:layer="backgroundobjects" svg:width="8.999cm" svg:height="5.061cm" svg:x="1cm" svg:y="20.894cm"/>
      <draw:page-thumbnail draw:layer="backgroundobjects" svg:width="8.999cm" svg:height="5.061cm" svg:x="11cm" svg:y="3.742cm"/>
      <draw:page-thumbnail draw:layer="backgroundobjects" svg:width="8.999cm" svg:height="5.061cm" svg:x="11cm" svg:y="12.318cm"/>
      <draw:page-thumbnail draw:layer="backgroundobjects" svg:width="8.999cm" svg:height="5.061cm" svg:x="11cm" svg:y="20.894cm"/>
      <draw:frame draw:style-name="Mgr1" draw:text-style-name="MP2" draw:layer="backgroundobjects" svg:width="9.113cm" svg:height="1.484cm" svg:x="0cm" svg:y="0cm" presentation:class="header">
        <draw:text-box>
          <text:p text:style-name="MP1">
            <text:span text:style-name="MT1">
              <presentation:header/>
            </text:span>
          </text:p>
        </draw:text-box>
      </draw:frame>
      <draw:frame draw:style-name="Mgr1" draw:text-style-name="MP4" draw:layer="backgroundobjects" svg:width="9.113cm" svg:height="1.484cm" svg:x="11.886cm" svg:y="0cm" presentation:class="date-time">
        <draw:text-box>
          <text:p text:style-name="MP3">
            <text:span text:style-name="MT1">
              <presentation:date-time/>
            </text:span>
          </text:p>
        </draw:text-box>
      </draw:frame>
      <draw:frame draw:style-name="Mgr2" draw:text-style-name="MP2" draw:layer="backgroundobjects" svg:width="9.113cm" svg:height="1.484cm" svg:x="0cm" svg:y="28.215cm" presentation:class="footer">
        <draw:text-box>
          <text:p text:style-name="MP1">
            <text:span text:style-name="MT1">
              <presentation:footer/>
            </text:span>
          </text:p>
        </draw:text-box>
      </draw:frame>
      <draw:frame draw:style-name="Mgr2" draw:text-style-name="MP4" draw:layer="backgroundobjects" svg:width="9.113cm" svg:height="1.484cm" svg:x="11.886cm" svg:y="28.215cm" presentation:class="page-number">
        <draw:text-box>
          <text:p text:style-name="MP3">
            <text:span text:style-name="MT1">
              <text:page-number>&lt;numero&gt;</text:page-number>
            </text:span>
          </text:p>
        </draw:text-box>
      </draw:frame>
    </style:handout-master>
    <style:master-page style:name="Diapositiva_20_titolo" style:display-name="Diapositiva titolo" style:page-layout-name="PM1" draw:style-name="Mdp1">
      <draw:frame draw:name="Titolo 1" presentation:style-name="Mpr1" draw:text-style-name="MP6" draw:layer="backgroundobjects" svg:width="21.589cm" svg:height="4.082cm" svg:x="1.905cm" svg:y="5.918cm" presentation:class="title" presentation:user-transformed="true">
        <draw:text-box>
          <text:p text:style-name="MP5">
            <text:span text:style-name="MT2">Fare clic per modificare stile</text:span>
          </text:p>
        </draw:text-box>
      </draw:frame>
      <draw:frame draw:name="Segnaposto data 3" presentation:style-name="Mpr2" draw:text-style-name="MP8" draw:layer="backgroundobjects" svg:width="5.926cm" svg:height="1.013cm" svg:x="1.27cm" svg:y="17.657cm" presentation:class="date-time" presentation:user-transformed="true">
        <draw:text-box>
          <text:p text:style-name="MP7">
            <text:span text:style-name="MT3">
              <text:date style:data-style-name="D1" text:date-value="2018-08-01">01/08/18</text:date>
            </text:span>
          </text:p>
        </draw:text-box>
      </draw:frame>
      <draw:frame draw:name="Segnaposto piè di pagina 4" presentation:style-name="Mpr2" draw:text-style-name="MP8" draw:layer="backgroundobjects" svg:width="8.042cm" svg:height="1.013cm" svg:x="8.678cm" svg:y="17.657cm" presentation:class="footer" presentation:user-transformed="true">
        <draw:text-box>
          <text:p/>
        </draw:text-box>
      </draw:frame>
      <draw:frame draw:name="Segnaposto numero diapositiva 5" presentation:style-name="Mpr2" draw:text-style-name="MP8" draw:layer="backgroundobjects" svg:width="5.926cm" svg:height="1.013cm" svg:x="18.203cm" svg:y="17.657cm" presentation:class="page-number" presentation:user-transformed="true">
        <draw:text-box>
          <text:p text:style-name="MP9">
            <text:span text:style-name="MT3">
              <text:page-number>&lt;numero&gt;</text:page-number>
            </text:span>
          </text:p>
        </draw:text-box>
      </draw:frame>
      <draw:frame presentation:style-name="Diapositiva_20_titolo-outline1" draw:layer="backgroundobjects" svg:width="22.859cm" svg:height="11.048cm" svg:x="1.27cm" svg:y="4.457cm" presentation:class="outline" presentation:placeholder="true">
        <draw:text-box/>
      </draw:frame>
      <presentation:notes style:page-layout-name="PM2">
        <draw:page-thumbnail presentation:style-name="Diapositiva_20_titolo-title" draw:layer="backgroundobjects" svg:width="19.798cm" svg:height="11.136cm" svg:x="0.6cm" svg:y="2.257cm" presentation:class="page"/>
        <draw:frame presentation:style-name="Diapositiva_20_titolo-notes" draw:layer="backgroundobjects" svg:width="16.799cm" svg:height="13.364cm" svg:x="2.1cm" svg:y="14.107cm" presentation:class="notes" presentation:placeholder="true">
          <draw:text-box/>
        </draw:frame>
        <draw:frame presentation:style-name="Mpr3" draw:text-style-name="MP2" draw:layer="backgroundobjects" svg:width="9.113cm" svg:height="1.484cm" svg:x="0cm" svg:y="0cm" presentation:class="header">
          <draw:text-box>
            <text:p text:style-name="MP1">
              <text:span text:style-name="MT1">
                <presentation:header/>
              </text:span>
            </text:p>
          </draw:text-box>
        </draw:frame>
        <draw:frame presentation:style-name="Mpr3" draw:text-style-name="MP4" draw:layer="backgroundobjects" svg:width="9.113cm" svg:height="1.484cm" svg:x="11.886cm" svg:y="0cm" presentation:class="date-time">
          <draw:text-box>
            <text:p text:style-name="MP3">
              <text:span text:style-name="MT1">
                <presentation:date-time/>
              </text:span>
            </text:p>
          </draw:text-box>
        </draw:frame>
        <draw:frame presentation:style-name="Mpr4" draw:text-style-name="MP2" draw:layer="backgroundobjects" svg:width="9.113cm" svg:height="1.484cm" svg:x="0cm" svg:y="28.215cm" presentation:class="footer">
          <draw:text-box>
            <text:p text:style-name="MP1">
              <text:span text:style-name="MT1">
                <presentation:footer/>
              </text:span>
            </text:p>
          </draw:text-box>
        </draw:frame>
        <draw:frame presentation:style-name="Mpr4" draw:text-style-name="MP4" draw:layer="backgroundobjects" svg:width="9.113cm" svg:height="1.484cm" svg:x="11.886cm" svg:y="28.215cm" presentation:class="page-number">
          <draw:text-box>
            <text:p text:style-name="MP3">
              <text:span text:style-name="MT1">
                <text:page-number>&lt;numero&gt;</text:page-number>
              </text:span>
            </text:p>
          </draw:text-box>
        </draw:frame>
      </presentation:notes>
    </style:master-page>
    <style:master-page style:name="Vuoto" style:page-layout-name="PM1" draw:style-name="Mdp1">
      <draw:frame draw:name="Segnaposto data 1" presentation:style-name="Mpr5" draw:text-style-name="MP8" draw:layer="backgroundobjects" svg:width="5.926cm" svg:height="1.013cm" svg:x="1.27cm" svg:y="17.657cm" presentation:class="date-time" presentation:user-transformed="true">
        <draw:text-box>
          <text:p text:style-name="MP7">
            <text:span text:style-name="MT3">
              <text:date style:data-style-name="D1" text:date-value="2018-08-01">01/08/18</text:date>
            </text:span>
          </text:p>
        </draw:text-box>
      </draw:frame>
      <draw:frame draw:name="Segnaposto piè di pagina 2" presentation:style-name="Mpr5" draw:text-style-name="MP8" draw:layer="backgroundobjects" svg:width="8.042cm" svg:height="1.013cm" svg:x="8.678cm" svg:y="17.657cm" presentation:class="footer" presentation:user-transformed="true">
        <draw:text-box>
          <text:p/>
        </draw:text-box>
      </draw:frame>
      <draw:frame draw:name="Segnaposto numero diapositiva 3" presentation:style-name="Mpr5" draw:text-style-name="MP8" draw:layer="backgroundobjects" svg:width="5.926cm" svg:height="1.013cm" svg:x="18.203cm" svg:y="17.657cm" presentation:class="page-number" presentation:user-transformed="true">
        <draw:text-box>
          <text:p text:style-name="MP9">
            <text:span text:style-name="MT3">
              <text:page-number>&lt;numero&gt;</text:page-number>
            </text:span>
          </text:p>
        </draw:text-box>
      </draw:frame>
      <draw:frame presentation:style-name="Vuoto-title" draw:layer="backgroundobjects" svg:width="22.859cm" svg:height="3.18cm" svg:x="1.27cm" svg:y="0.76cm" presentation:class="title" presentation:placeholder="true">
        <draw:text-box/>
      </draw:frame>
      <draw:frame presentation:style-name="Vuoto-outline1" draw:layer="backgroundobjects" svg:width="22.859cm" svg:height="11.048cm" svg:x="1.27cm" svg:y="4.457cm" presentation:class="outline" presentation:placeholder="true">
        <draw:text-box/>
      </draw:frame>
      <presentation:notes style:page-layout-name="PM2">
        <draw:page-thumbnail presentation:style-name="Vuoto-title" draw:layer="backgroundobjects" svg:width="12.699cm" svg:height="9.524cm" svg:x="3.175cm" svg:y="1.93cm" presentation:class="page"/>
        <draw:frame presentation:style-name="Vuoto-notes" draw:layer="backgroundobjects" svg:width="15.239cm" svg:height="11.429cm" svg:x="1.905cm" svg:y="12.065cm" presentation:class="notes" presentation:placeholder="true">
          <draw:text-box/>
        </draw:frame>
        <draw:frame presentation:style-name="Mpr6" draw:text-style-name="MP2" draw:layer="backgroundobjects" svg:width="8.266cm" svg:height="1.269cm" svg:x="0cm" svg:y="0cm" presentation:class="header">
          <draw:text-box>
            <text:p text:style-name="MP1">
              <text:span text:style-name="MT1">
                <presentation:header/>
              </text:span>
            </text:p>
          </draw:text-box>
        </draw:frame>
        <draw:frame presentation:style-name="Mpr6" draw:text-style-name="MP4" draw:layer="backgroundobjects" svg:width="8.266cm" svg:height="1.269cm" svg:x="10.783cm" svg:y="0cm" presentation:class="date-time">
          <draw:text-box>
            <text:p text:style-name="MP3">
              <text:span text:style-name="MT1">
                <presentation:date-time/>
              </text:span>
            </text:p>
          </draw:text-box>
        </draw:frame>
        <draw:frame presentation:style-name="Mpr7" draw:text-style-name="MP2" draw:layer="backgroundobjects" svg:width="8.266cm" svg:height="1.269cm" svg:x="0cm" svg:y="24.13cm" presentation:class="footer">
          <draw:text-box>
            <text:p text:style-name="MP1">
              <text:span text:style-name="MT1">
                <presentation:footer/>
              </text:span>
            </text:p>
          </draw:text-box>
        </draw:frame>
        <draw:frame presentation:style-name="Mpr7" draw:text-style-name="MP4" draw:layer="backgroundobjects" svg:width="8.266cm" svg:height="1.269cm" svg:x="10.783cm" svg:y="24.13cm" presentation:class="page-number">
          <draw:text-box>
            <text:p text:style-name="MP3">
              <text:span text:style-name="MT1">
                <text:page-number>&lt;numero&gt;</text:page-number>
              </text:span>
            </text:p>
          </draw:text-box>
        </draw:frame>
      </presentation:notes>
    </style:master-page>
    <style:master-page style:name="Titolo_20_e_20_contenuto" style:display-name="Titolo e contenuto" style:page-layout-name="PM1" draw:style-name="Mdp1">
      <draw:frame draw:name="Titolo 1" presentation:style-name="Mpr8" draw:text-style-name="MP6" draw:layer="backgroundobjects" svg:width="22.859cm" svg:height="3.174cm" svg:x="1.27cm" svg:y="0.763cm" presentation:class="title" presentation:user-transformed="true">
        <draw:text-box>
          <text:p text:style-name="MP5">
            <text:span text:style-name="MT2">Fare clic per modificare stile</text:span>
          </text:p>
        </draw:text-box>
      </draw:frame>
      <draw:frame draw:name="Segnaposto contenuto 2" presentation:style-name="Mpr9" draw:text-style-name="MP14" draw:layer="backgroundobjects" svg:width="22.859cm" svg:height="12.571cm" svg:x="1.27cm" svg:y="4.445cm" presentation:class="outline" presentation:user-transformed="true">
        <draw:text-box>
          <text:list text:style-name="ML3">
            <text:list-item>
              <text:p text:style-name="MP10">
                <text:span text:style-name="MT4">Fare clic per modificare gli stili del testo dello schema</text:span>
              </text:p>
              <text:list>
                <text:list-item>
                  <text:p text:style-name="MP11">
                    <text:span text:style-name="MT5">Secondo livello</text:span>
                  </text:p>
                  <text:list>
                    <text:list-item>
                      <text:p text:style-name="MP12">
                        <text:span text:style-name="MT6">Terzo livello</text:span>
                      </text:p>
                      <text:list>
                        <text:list-item>
                          <text:p text:style-name="MP13">
                            <text:span text:style-name="MT7">Quarto livello</text:span>
                          </text:p>
                          <text:list>
                            <text:list-item>
                              <text:p text:style-name="MP13">
                                <text:span text:style-name="MT7">Quinto livello</text:span>
                              </text:p>
                            </text:list-item>
                          </text:list>
                        </text:list-item>
                      </text:list>
                    </text:list-item>
                  </text:list>
                </text:list-item>
              </text:list>
            </text:list-item>
          </text:list>
        </draw:text-box>
      </draw:frame>
      <draw:frame draw:name="Segnaposto data 3" presentation:style-name="Mpr10" draw:text-style-name="MP8" draw:layer="backgroundobjects" svg:width="5.926cm" svg:height="1.013cm" svg:x="1.27cm" svg:y="17.657cm" presentation:class="date-time" presentation:user-transformed="true">
        <draw:text-box>
          <text:p text:style-name="MP7">
            <text:span text:style-name="MT3">
              <text:date style:data-style-name="D1" text:date-value="2018-08-01">01/08/18</text:date>
            </text:span>
          </text:p>
        </draw:text-box>
      </draw:frame>
      <draw:frame draw:name="Segnaposto piè di pagina 4" presentation:style-name="Mpr10" draw:text-style-name="MP8" draw:layer="backgroundobjects" svg:width="8.042cm" svg:height="1.013cm" svg:x="8.678cm" svg:y="17.657cm" presentation:class="footer" presentation:user-transformed="true">
        <draw:text-box>
          <text:p/>
        </draw:text-box>
      </draw:frame>
      <draw:frame draw:name="Segnaposto numero diapositiva 5" presentation:style-name="Mpr10" draw:text-style-name="MP8" draw:layer="backgroundobjects" svg:width="5.926cm" svg:height="1.013cm" svg:x="18.203cm" svg:y="17.657cm" presentation:class="page-number" presentation:user-transformed="true">
        <draw:text-box>
          <text:p text:style-name="MP9">
            <text:span text:style-name="MT3">
              <text:page-number>&lt;numero&gt;</text:page-number>
            </text:span>
          </text:p>
        </draw:text-box>
      </draw:frame>
      <presentation:notes style:page-layout-name="PM2">
        <draw:page-thumbnail presentation:style-name="Titolo_20_e_20_contenuto-title" draw:layer="backgroundobjects" svg:width="12.699cm" svg:height="9.524cm" svg:x="3.175cm" svg:y="1.93cm" presentation:class="page"/>
        <draw:frame presentation:style-name="Titolo_20_e_20_contenuto-notes" draw:layer="backgroundobjects" svg:width="15.239cm" svg:height="11.429cm" svg:x="1.905cm" svg:y="12.065cm" presentation:class="notes" presentation:placeholder="true">
          <draw:text-box/>
        </draw:frame>
        <draw:frame presentation:style-name="Mpr11" draw:text-style-name="MP2" draw:layer="backgroundobjects" svg:width="8.266cm" svg:height="1.269cm" svg:x="0cm" svg:y="0cm" presentation:class="header">
          <draw:text-box>
            <text:p text:style-name="MP1">
              <text:span text:style-name="MT1">
                <presentation:header/>
              </text:span>
            </text:p>
          </draw:text-box>
        </draw:frame>
        <draw:frame presentation:style-name="Mpr11" draw:text-style-name="MP4" draw:layer="backgroundobjects" svg:width="8.266cm" svg:height="1.269cm" svg:x="10.783cm" svg:y="0cm" presentation:class="date-time">
          <draw:text-box>
            <text:p text:style-name="MP3">
              <text:span text:style-name="MT1">
                <presentation:date-time/>
              </text:span>
            </text:p>
          </draw:text-box>
        </draw:frame>
        <draw:frame presentation:style-name="Mpr12" draw:text-style-name="MP2" draw:layer="backgroundobjects" svg:width="8.266cm" svg:height="1.269cm" svg:x="0cm" svg:y="24.13cm" presentation:class="footer">
          <draw:text-box>
            <text:p text:style-name="MP1">
              <text:span text:style-name="MT1">
                <presentation:footer/>
              </text:span>
            </text:p>
          </draw:text-box>
        </draw:frame>
        <draw:frame presentation:style-name="Mpr12" draw:text-style-name="MP4" draw:layer="backgroundobjects" svg:width="8.266cm" svg:height="1.269cm" svg:x="10.783cm" svg:y="24.13cm" presentation:class="page-number">
          <draw:text-box>
            <text:p text:style-name="MP3">
              <text:span text:style-name="MT1">
                <text:page-number>&lt;numero&gt;</text:page-number>
              </text:span>
            </text:p>
          </draw:text-box>
        </draw:frame>
      </presentation:notes>
    </style:master-page>
  </office:master-styles>
</office:document-styles>
</file>